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9"/>
  </p:notesMasterIdLst>
  <p:handoutMasterIdLst>
    <p:handoutMasterId r:id="rId50"/>
  </p:handoutMasterIdLst>
  <p:sldIdLst>
    <p:sldId id="395" r:id="rId5"/>
    <p:sldId id="452" r:id="rId6"/>
    <p:sldId id="450" r:id="rId7"/>
    <p:sldId id="456" r:id="rId8"/>
    <p:sldId id="396" r:id="rId9"/>
    <p:sldId id="397" r:id="rId10"/>
    <p:sldId id="398" r:id="rId11"/>
    <p:sldId id="399" r:id="rId12"/>
    <p:sldId id="431" r:id="rId13"/>
    <p:sldId id="423" r:id="rId14"/>
    <p:sldId id="401" r:id="rId15"/>
    <p:sldId id="426" r:id="rId16"/>
    <p:sldId id="427" r:id="rId17"/>
    <p:sldId id="457" r:id="rId18"/>
    <p:sldId id="400" r:id="rId19"/>
    <p:sldId id="403" r:id="rId20"/>
    <p:sldId id="404" r:id="rId21"/>
    <p:sldId id="406" r:id="rId22"/>
    <p:sldId id="458" r:id="rId23"/>
    <p:sldId id="425" r:id="rId24"/>
    <p:sldId id="424" r:id="rId25"/>
    <p:sldId id="430" r:id="rId26"/>
    <p:sldId id="407" r:id="rId27"/>
    <p:sldId id="408" r:id="rId28"/>
    <p:sldId id="433" r:id="rId29"/>
    <p:sldId id="410" r:id="rId30"/>
    <p:sldId id="428" r:id="rId31"/>
    <p:sldId id="451" r:id="rId32"/>
    <p:sldId id="411" r:id="rId33"/>
    <p:sldId id="416" r:id="rId34"/>
    <p:sldId id="449" r:id="rId35"/>
    <p:sldId id="412" r:id="rId36"/>
    <p:sldId id="417" r:id="rId37"/>
    <p:sldId id="414" r:id="rId38"/>
    <p:sldId id="415" r:id="rId39"/>
    <p:sldId id="459" r:id="rId40"/>
    <p:sldId id="443" r:id="rId41"/>
    <p:sldId id="444" r:id="rId42"/>
    <p:sldId id="440" r:id="rId43"/>
    <p:sldId id="437" r:id="rId44"/>
    <p:sldId id="302" r:id="rId45"/>
    <p:sldId id="439" r:id="rId46"/>
    <p:sldId id="445" r:id="rId47"/>
    <p:sldId id="257" r:id="rId48"/>
  </p:sldIdLst>
  <p:sldSz cx="12192000" cy="6858000"/>
  <p:notesSz cx="6794500" cy="99314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5"/>
            <p14:sldId id="452"/>
            <p14:sldId id="450"/>
            <p14:sldId id="456"/>
            <p14:sldId id="396"/>
            <p14:sldId id="397"/>
            <p14:sldId id="398"/>
            <p14:sldId id="399"/>
            <p14:sldId id="431"/>
            <p14:sldId id="423"/>
            <p14:sldId id="401"/>
            <p14:sldId id="426"/>
            <p14:sldId id="427"/>
            <p14:sldId id="457"/>
            <p14:sldId id="400"/>
            <p14:sldId id="403"/>
            <p14:sldId id="404"/>
            <p14:sldId id="406"/>
            <p14:sldId id="458"/>
            <p14:sldId id="425"/>
            <p14:sldId id="424"/>
            <p14:sldId id="430"/>
            <p14:sldId id="407"/>
            <p14:sldId id="408"/>
            <p14:sldId id="433"/>
            <p14:sldId id="410"/>
            <p14:sldId id="428"/>
            <p14:sldId id="451"/>
            <p14:sldId id="411"/>
            <p14:sldId id="416"/>
            <p14:sldId id="449"/>
            <p14:sldId id="412"/>
            <p14:sldId id="417"/>
            <p14:sldId id="414"/>
            <p14:sldId id="415"/>
            <p14:sldId id="459"/>
            <p14:sldId id="443"/>
            <p14:sldId id="444"/>
            <p14:sldId id="440"/>
            <p14:sldId id="437"/>
            <p14:sldId id="302"/>
            <p14:sldId id="439"/>
            <p14:sldId id="445"/>
            <p14:sldId id="257"/>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63636"/>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6E3D5-E15B-4C8D-A304-964871BDB163}" v="3" dt="2025-08-25T08:37:15.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83731" autoAdjust="0"/>
  </p:normalViewPr>
  <p:slideViewPr>
    <p:cSldViewPr snapToGrid="0">
      <p:cViewPr varScale="1">
        <p:scale>
          <a:sx n="106" d="100"/>
          <a:sy n="106" d="100"/>
        </p:scale>
        <p:origin x="798" y="126"/>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460CFA85-3EBA-4E76-A0A5-1CB2B68A49B0}"/>
    <pc:docChg chg="undo custSel addSld delSld modSld sldOrd modSection modNotesMaster modHandout">
      <pc:chgData name="Martin Siemienski Andersen" userId="3e5b9027-db81-4bdb-8ff3-173865797b46" providerId="ADAL" clId="{460CFA85-3EBA-4E76-A0A5-1CB2B68A49B0}" dt="2023-11-16T14:05:44.742" v="907" actId="6549"/>
      <pc:docMkLst>
        <pc:docMk/>
      </pc:docMkLst>
      <pc:sldChg chg="modSp add">
        <pc:chgData name="Martin Siemienski Andersen" userId="3e5b9027-db81-4bdb-8ff3-173865797b46" providerId="ADAL" clId="{460CFA85-3EBA-4E76-A0A5-1CB2B68A49B0}" dt="2023-11-09T14:27:15.218" v="783" actId="14100"/>
        <pc:sldMkLst>
          <pc:docMk/>
          <pc:sldMk cId="4057636396" sldId="302"/>
        </pc:sldMkLst>
      </pc:sldChg>
      <pc:sldChg chg="modSp add mod">
        <pc:chgData name="Martin Siemienski Andersen" userId="3e5b9027-db81-4bdb-8ff3-173865797b46" providerId="ADAL" clId="{460CFA85-3EBA-4E76-A0A5-1CB2B68A49B0}" dt="2023-11-09T14:24:57.129" v="764" actId="6549"/>
        <pc:sldMkLst>
          <pc:docMk/>
          <pc:sldMk cId="3757688598" sldId="325"/>
        </pc:sldMkLst>
      </pc:sldChg>
      <pc:sldChg chg="modSp add mod">
        <pc:chgData name="Martin Siemienski Andersen" userId="3e5b9027-db81-4bdb-8ff3-173865797b46" providerId="ADAL" clId="{460CFA85-3EBA-4E76-A0A5-1CB2B68A49B0}" dt="2023-11-09T14:28:08.046" v="785" actId="27636"/>
        <pc:sldMkLst>
          <pc:docMk/>
          <pc:sldMk cId="1523671985" sldId="352"/>
        </pc:sldMkLst>
      </pc:sldChg>
      <pc:sldChg chg="del">
        <pc:chgData name="Martin Siemienski Andersen" userId="3e5b9027-db81-4bdb-8ff3-173865797b46" providerId="ADAL" clId="{460CFA85-3EBA-4E76-A0A5-1CB2B68A49B0}" dt="2023-11-09T13:29:06.753" v="1" actId="47"/>
        <pc:sldMkLst>
          <pc:docMk/>
          <pc:sldMk cId="2895351110" sldId="393"/>
        </pc:sldMkLst>
      </pc:sldChg>
      <pc:sldChg chg="modSp mod">
        <pc:chgData name="Martin Siemienski Andersen" userId="3e5b9027-db81-4bdb-8ff3-173865797b46" providerId="ADAL" clId="{460CFA85-3EBA-4E76-A0A5-1CB2B68A49B0}" dt="2023-11-09T13:30:36.682" v="10" actId="1076"/>
        <pc:sldMkLst>
          <pc:docMk/>
          <pc:sldMk cId="3309940884" sldId="397"/>
        </pc:sldMkLst>
      </pc:sldChg>
      <pc:sldChg chg="modSp mod modNotesTx">
        <pc:chgData name="Martin Siemienski Andersen" userId="3e5b9027-db81-4bdb-8ff3-173865797b46" providerId="ADAL" clId="{460CFA85-3EBA-4E76-A0A5-1CB2B68A49B0}" dt="2023-11-09T13:39:22.429" v="154" actId="20577"/>
        <pc:sldMkLst>
          <pc:docMk/>
          <pc:sldMk cId="2057881405" sldId="398"/>
        </pc:sldMkLst>
      </pc:sldChg>
      <pc:sldChg chg="modSp mod">
        <pc:chgData name="Martin Siemienski Andersen" userId="3e5b9027-db81-4bdb-8ff3-173865797b46" providerId="ADAL" clId="{460CFA85-3EBA-4E76-A0A5-1CB2B68A49B0}" dt="2023-11-09T13:38:48.939" v="128" actId="14100"/>
        <pc:sldMkLst>
          <pc:docMk/>
          <pc:sldMk cId="3717697075" sldId="399"/>
        </pc:sldMkLst>
      </pc:sldChg>
      <pc:sldChg chg="setBg">
        <pc:chgData name="Martin Siemienski Andersen" userId="3e5b9027-db81-4bdb-8ff3-173865797b46" providerId="ADAL" clId="{460CFA85-3EBA-4E76-A0A5-1CB2B68A49B0}" dt="2023-11-09T13:45:39.629" v="257"/>
        <pc:sldMkLst>
          <pc:docMk/>
          <pc:sldMk cId="2987825289" sldId="405"/>
        </pc:sldMkLst>
      </pc:sldChg>
      <pc:sldChg chg="setBg">
        <pc:chgData name="Martin Siemienski Andersen" userId="3e5b9027-db81-4bdb-8ff3-173865797b46" providerId="ADAL" clId="{460CFA85-3EBA-4E76-A0A5-1CB2B68A49B0}" dt="2023-11-09T13:45:43.327" v="258"/>
        <pc:sldMkLst>
          <pc:docMk/>
          <pc:sldMk cId="2235204404" sldId="406"/>
        </pc:sldMkLst>
      </pc:sldChg>
      <pc:sldChg chg="modSp mod">
        <pc:chgData name="Martin Siemienski Andersen" userId="3e5b9027-db81-4bdb-8ff3-173865797b46" providerId="ADAL" clId="{460CFA85-3EBA-4E76-A0A5-1CB2B68A49B0}" dt="2023-11-09T13:50:33.592" v="276" actId="20577"/>
        <pc:sldMkLst>
          <pc:docMk/>
          <pc:sldMk cId="2452652426" sldId="408"/>
        </pc:sldMkLst>
      </pc:sldChg>
      <pc:sldChg chg="modNotesTx">
        <pc:chgData name="Martin Siemienski Andersen" userId="3e5b9027-db81-4bdb-8ff3-173865797b46" providerId="ADAL" clId="{460CFA85-3EBA-4E76-A0A5-1CB2B68A49B0}" dt="2023-11-09T13:55:22.030" v="334" actId="20577"/>
        <pc:sldMkLst>
          <pc:docMk/>
          <pc:sldMk cId="429580196" sldId="410"/>
        </pc:sldMkLst>
      </pc:sldChg>
      <pc:sldChg chg="addSp modSp mod">
        <pc:chgData name="Martin Siemienski Andersen" userId="3e5b9027-db81-4bdb-8ff3-173865797b46" providerId="ADAL" clId="{460CFA85-3EBA-4E76-A0A5-1CB2B68A49B0}" dt="2023-11-09T14:21:58.179" v="754" actId="1076"/>
        <pc:sldMkLst>
          <pc:docMk/>
          <pc:sldMk cId="3553094342" sldId="411"/>
        </pc:sldMkLst>
      </pc:sldChg>
      <pc:sldChg chg="modSp mod modNotesTx">
        <pc:chgData name="Martin Siemienski Andersen" userId="3e5b9027-db81-4bdb-8ff3-173865797b46" providerId="ADAL" clId="{460CFA85-3EBA-4E76-A0A5-1CB2B68A49B0}" dt="2023-11-09T14:05:17.079" v="537" actId="20577"/>
        <pc:sldMkLst>
          <pc:docMk/>
          <pc:sldMk cId="2037601277" sldId="412"/>
        </pc:sldMkLst>
      </pc:sldChg>
      <pc:sldChg chg="modSp setBg">
        <pc:chgData name="Martin Siemienski Andersen" userId="3e5b9027-db81-4bdb-8ff3-173865797b46" providerId="ADAL" clId="{460CFA85-3EBA-4E76-A0A5-1CB2B68A49B0}" dt="2023-11-09T14:03:00.628" v="409" actId="20577"/>
        <pc:sldMkLst>
          <pc:docMk/>
          <pc:sldMk cId="62299060" sldId="413"/>
        </pc:sldMkLst>
      </pc:sldChg>
      <pc:sldChg chg="modNotesTx">
        <pc:chgData name="Martin Siemienski Andersen" userId="3e5b9027-db81-4bdb-8ff3-173865797b46" providerId="ADAL" clId="{460CFA85-3EBA-4E76-A0A5-1CB2B68A49B0}" dt="2023-11-09T14:07:41.295" v="634" actId="20577"/>
        <pc:sldMkLst>
          <pc:docMk/>
          <pc:sldMk cId="263621732" sldId="414"/>
        </pc:sldMkLst>
      </pc:sldChg>
      <pc:sldChg chg="modSp mod">
        <pc:chgData name="Martin Siemienski Andersen" userId="3e5b9027-db81-4bdb-8ff3-173865797b46" providerId="ADAL" clId="{460CFA85-3EBA-4E76-A0A5-1CB2B68A49B0}" dt="2023-11-09T14:08:14.265" v="638" actId="113"/>
        <pc:sldMkLst>
          <pc:docMk/>
          <pc:sldMk cId="3683032399" sldId="415"/>
        </pc:sldMkLst>
      </pc:sldChg>
      <pc:sldChg chg="delSp modSp mod modNotesTx">
        <pc:chgData name="Martin Siemienski Andersen" userId="3e5b9027-db81-4bdb-8ff3-173865797b46" providerId="ADAL" clId="{460CFA85-3EBA-4E76-A0A5-1CB2B68A49B0}" dt="2023-11-09T14:05:27.609" v="547" actId="14100"/>
        <pc:sldMkLst>
          <pc:docMk/>
          <pc:sldMk cId="3909452521" sldId="416"/>
        </pc:sldMkLst>
      </pc:sldChg>
      <pc:sldChg chg="delSp mod">
        <pc:chgData name="Martin Siemienski Andersen" userId="3e5b9027-db81-4bdb-8ff3-173865797b46" providerId="ADAL" clId="{460CFA85-3EBA-4E76-A0A5-1CB2B68A49B0}" dt="2023-11-09T14:22:41.913" v="755" actId="478"/>
        <pc:sldMkLst>
          <pc:docMk/>
          <pc:sldMk cId="1623032530" sldId="418"/>
        </pc:sldMkLst>
      </pc:sldChg>
      <pc:sldChg chg="modSp mod modAnim">
        <pc:chgData name="Martin Siemienski Andersen" userId="3e5b9027-db81-4bdb-8ff3-173865797b46" providerId="ADAL" clId="{460CFA85-3EBA-4E76-A0A5-1CB2B68A49B0}" dt="2023-11-16T14:05:44.742" v="907" actId="6549"/>
        <pc:sldMkLst>
          <pc:docMk/>
          <pc:sldMk cId="1178973660" sldId="421"/>
        </pc:sldMkLst>
      </pc:sldChg>
      <pc:sldChg chg="modSp mod">
        <pc:chgData name="Martin Siemienski Andersen" userId="3e5b9027-db81-4bdb-8ff3-173865797b46" providerId="ADAL" clId="{460CFA85-3EBA-4E76-A0A5-1CB2B68A49B0}" dt="2023-11-09T13:48:15.276" v="260" actId="115"/>
        <pc:sldMkLst>
          <pc:docMk/>
          <pc:sldMk cId="3258553173" sldId="425"/>
        </pc:sldMkLst>
      </pc:sldChg>
      <pc:sldChg chg="modSp mod modNotesTx">
        <pc:chgData name="Martin Siemienski Andersen" userId="3e5b9027-db81-4bdb-8ff3-173865797b46" providerId="ADAL" clId="{460CFA85-3EBA-4E76-A0A5-1CB2B68A49B0}" dt="2023-11-09T13:42:03.806" v="254"/>
        <pc:sldMkLst>
          <pc:docMk/>
          <pc:sldMk cId="2803158435" sldId="431"/>
        </pc:sldMkLst>
      </pc:sldChg>
      <pc:sldChg chg="modSp modNotesTx">
        <pc:chgData name="Martin Siemienski Andersen" userId="3e5b9027-db81-4bdb-8ff3-173865797b46" providerId="ADAL" clId="{460CFA85-3EBA-4E76-A0A5-1CB2B68A49B0}" dt="2023-11-09T13:54:16.473" v="307" actId="6549"/>
        <pc:sldMkLst>
          <pc:docMk/>
          <pc:sldMk cId="4282886247" sldId="433"/>
        </pc:sldMkLst>
      </pc:sldChg>
      <pc:sldChg chg="modSp mod modNotesTx">
        <pc:chgData name="Martin Siemienski Andersen" userId="3e5b9027-db81-4bdb-8ff3-173865797b46" providerId="ADAL" clId="{460CFA85-3EBA-4E76-A0A5-1CB2B68A49B0}" dt="2023-11-09T14:16:35.322" v="748"/>
        <pc:sldMkLst>
          <pc:docMk/>
          <pc:sldMk cId="749165796" sldId="437"/>
        </pc:sldMkLst>
      </pc:sldChg>
      <pc:sldChg chg="modSp mod">
        <pc:chgData name="Martin Siemienski Andersen" userId="3e5b9027-db81-4bdb-8ff3-173865797b46" providerId="ADAL" clId="{460CFA85-3EBA-4E76-A0A5-1CB2B68A49B0}" dt="2023-11-09T14:23:48.002" v="758" actId="1076"/>
        <pc:sldMkLst>
          <pc:docMk/>
          <pc:sldMk cId="2404171858" sldId="438"/>
        </pc:sldMkLst>
      </pc:sldChg>
      <pc:sldChg chg="modSp mod ord">
        <pc:chgData name="Martin Siemienski Andersen" userId="3e5b9027-db81-4bdb-8ff3-173865797b46" providerId="ADAL" clId="{460CFA85-3EBA-4E76-A0A5-1CB2B68A49B0}" dt="2023-11-09T14:25:27.799" v="768"/>
        <pc:sldMkLst>
          <pc:docMk/>
          <pc:sldMk cId="891699268" sldId="440"/>
        </pc:sldMkLst>
      </pc:sldChg>
      <pc:sldChg chg="mod modShow">
        <pc:chgData name="Martin Siemienski Andersen" userId="3e5b9027-db81-4bdb-8ff3-173865797b46" providerId="ADAL" clId="{460CFA85-3EBA-4E76-A0A5-1CB2B68A49B0}" dt="2023-11-09T14:29:21.974" v="786" actId="729"/>
        <pc:sldMkLst>
          <pc:docMk/>
          <pc:sldMk cId="1087641968" sldId="441"/>
        </pc:sldMkLst>
      </pc:sldChg>
      <pc:sldChg chg="addSp delSp modSp mod modAnim">
        <pc:chgData name="Martin Siemienski Andersen" userId="3e5b9027-db81-4bdb-8ff3-173865797b46" providerId="ADAL" clId="{460CFA85-3EBA-4E76-A0A5-1CB2B68A49B0}" dt="2023-11-09T14:29:36.867" v="787" actId="20577"/>
        <pc:sldMkLst>
          <pc:docMk/>
          <pc:sldMk cId="1854725903" sldId="445"/>
        </pc:sldMkLst>
      </pc:sldChg>
      <pc:sldChg chg="modSp mod">
        <pc:chgData name="Martin Siemienski Andersen" userId="3e5b9027-db81-4bdb-8ff3-173865797b46" providerId="ADAL" clId="{460CFA85-3EBA-4E76-A0A5-1CB2B68A49B0}" dt="2023-11-09T14:30:50.314" v="797" actId="20577"/>
        <pc:sldMkLst>
          <pc:docMk/>
          <pc:sldMk cId="1712312121" sldId="446"/>
        </pc:sldMkLst>
      </pc:sldChg>
      <pc:sldChg chg="ord">
        <pc:chgData name="Martin Siemienski Andersen" userId="3e5b9027-db81-4bdb-8ff3-173865797b46" providerId="ADAL" clId="{460CFA85-3EBA-4E76-A0A5-1CB2B68A49B0}" dt="2023-11-09T13:29:15.018" v="3"/>
        <pc:sldMkLst>
          <pc:docMk/>
          <pc:sldMk cId="804619544" sldId="448"/>
        </pc:sldMkLst>
      </pc:sldChg>
      <pc:sldChg chg="modSp add mod setBg modAnim">
        <pc:chgData name="Martin Siemienski Andersen" userId="3e5b9027-db81-4bdb-8ff3-173865797b46" providerId="ADAL" clId="{460CFA85-3EBA-4E76-A0A5-1CB2B68A49B0}" dt="2023-11-09T14:01:48.153" v="402" actId="15"/>
        <pc:sldMkLst>
          <pc:docMk/>
          <pc:sldMk cId="3236699760" sldId="449"/>
        </pc:sldMkLst>
      </pc:sldChg>
      <pc:sldChg chg="addSp delSp modSp new mod modClrScheme chgLayout">
        <pc:chgData name="Martin Siemienski Andersen" userId="3e5b9027-db81-4bdb-8ff3-173865797b46" providerId="ADAL" clId="{460CFA85-3EBA-4E76-A0A5-1CB2B68A49B0}" dt="2023-11-10T09:00:13.924" v="826" actId="20577"/>
        <pc:sldMkLst>
          <pc:docMk/>
          <pc:sldMk cId="4058274280" sldId="450"/>
        </pc:sldMkLst>
      </pc:sldChg>
    </pc:docChg>
  </pc:docChgLst>
  <pc:docChgLst>
    <pc:chgData name="Martin Siemienski Andersen" userId="3e5b9027-db81-4bdb-8ff3-173865797b46" providerId="ADAL" clId="{812F5952-47F4-4E3D-A03C-83F9D78E80A2}"/>
    <pc:docChg chg="custSel modSld sldOrd">
      <pc:chgData name="Martin Siemienski Andersen" userId="3e5b9027-db81-4bdb-8ff3-173865797b46" providerId="ADAL" clId="{812F5952-47F4-4E3D-A03C-83F9D78E80A2}" dt="2024-11-20T09:33:49.995" v="138" actId="20577"/>
      <pc:docMkLst>
        <pc:docMk/>
      </pc:docMkLst>
      <pc:sldChg chg="delSp modSp mod modShow">
        <pc:chgData name="Martin Siemienski Andersen" userId="3e5b9027-db81-4bdb-8ff3-173865797b46" providerId="ADAL" clId="{812F5952-47F4-4E3D-A03C-83F9D78E80A2}" dt="2024-11-08T12:50:10.434" v="102" actId="729"/>
        <pc:sldMkLst>
          <pc:docMk/>
          <pc:sldMk cId="3757688598" sldId="325"/>
        </pc:sldMkLst>
      </pc:sldChg>
      <pc:sldChg chg="modSp">
        <pc:chgData name="Martin Siemienski Andersen" userId="3e5b9027-db81-4bdb-8ff3-173865797b46" providerId="ADAL" clId="{812F5952-47F4-4E3D-A03C-83F9D78E80A2}" dt="2024-11-08T12:41:30.146" v="74" actId="1076"/>
        <pc:sldMkLst>
          <pc:docMk/>
          <pc:sldMk cId="1523671985" sldId="352"/>
        </pc:sldMkLst>
      </pc:sldChg>
      <pc:sldChg chg="modSp mod">
        <pc:chgData name="Martin Siemienski Andersen" userId="3e5b9027-db81-4bdb-8ff3-173865797b46" providerId="ADAL" clId="{812F5952-47F4-4E3D-A03C-83F9D78E80A2}" dt="2024-11-20T09:33:49.995" v="138" actId="20577"/>
        <pc:sldMkLst>
          <pc:docMk/>
          <pc:sldMk cId="712281170" sldId="395"/>
        </pc:sldMkLst>
      </pc:sldChg>
      <pc:sldChg chg="delSp mod">
        <pc:chgData name="Martin Siemienski Andersen" userId="3e5b9027-db81-4bdb-8ff3-173865797b46" providerId="ADAL" clId="{812F5952-47F4-4E3D-A03C-83F9D78E80A2}" dt="2024-11-08T12:37:20.362" v="40" actId="478"/>
        <pc:sldMkLst>
          <pc:docMk/>
          <pc:sldMk cId="3815870660" sldId="396"/>
        </pc:sldMkLst>
      </pc:sldChg>
      <pc:sldChg chg="delSp modSp mod">
        <pc:chgData name="Martin Siemienski Andersen" userId="3e5b9027-db81-4bdb-8ff3-173865797b46" providerId="ADAL" clId="{812F5952-47F4-4E3D-A03C-83F9D78E80A2}" dt="2024-11-08T12:40:09.249" v="67" actId="1076"/>
        <pc:sldMkLst>
          <pc:docMk/>
          <pc:sldMk cId="3309940884" sldId="397"/>
        </pc:sldMkLst>
      </pc:sldChg>
      <pc:sldChg chg="delSp modSp mod">
        <pc:chgData name="Martin Siemienski Andersen" userId="3e5b9027-db81-4bdb-8ff3-173865797b46" providerId="ADAL" clId="{812F5952-47F4-4E3D-A03C-83F9D78E80A2}" dt="2024-11-08T12:40:21.393" v="70" actId="14100"/>
        <pc:sldMkLst>
          <pc:docMk/>
          <pc:sldMk cId="2057881405" sldId="398"/>
        </pc:sldMkLst>
      </pc:sldChg>
      <pc:sldChg chg="delSp mod">
        <pc:chgData name="Martin Siemienski Andersen" userId="3e5b9027-db81-4bdb-8ff3-173865797b46" providerId="ADAL" clId="{812F5952-47F4-4E3D-A03C-83F9D78E80A2}" dt="2024-11-08T12:37:29.729" v="43" actId="478"/>
        <pc:sldMkLst>
          <pc:docMk/>
          <pc:sldMk cId="3717697075" sldId="399"/>
        </pc:sldMkLst>
      </pc:sldChg>
      <pc:sldChg chg="delSp mod">
        <pc:chgData name="Martin Siemienski Andersen" userId="3e5b9027-db81-4bdb-8ff3-173865797b46" providerId="ADAL" clId="{812F5952-47F4-4E3D-A03C-83F9D78E80A2}" dt="2024-11-08T12:38:10.097" v="49" actId="478"/>
        <pc:sldMkLst>
          <pc:docMk/>
          <pc:sldMk cId="3329419190" sldId="401"/>
        </pc:sldMkLst>
      </pc:sldChg>
      <pc:sldChg chg="modSp mod">
        <pc:chgData name="Martin Siemienski Andersen" userId="3e5b9027-db81-4bdb-8ff3-173865797b46" providerId="ADAL" clId="{812F5952-47F4-4E3D-A03C-83F9D78E80A2}" dt="2024-11-20T09:29:21.443" v="133" actId="1076"/>
        <pc:sldMkLst>
          <pc:docMk/>
          <pc:sldMk cId="2615432284" sldId="404"/>
        </pc:sldMkLst>
      </pc:sldChg>
      <pc:sldChg chg="modSp mod">
        <pc:chgData name="Martin Siemienski Andersen" userId="3e5b9027-db81-4bdb-8ff3-173865797b46" providerId="ADAL" clId="{812F5952-47F4-4E3D-A03C-83F9D78E80A2}" dt="2024-11-20T09:31:58.238" v="134" actId="20577"/>
        <pc:sldMkLst>
          <pc:docMk/>
          <pc:sldMk cId="3553094342" sldId="411"/>
        </pc:sldMkLst>
      </pc:sldChg>
      <pc:sldChg chg="modSp mod">
        <pc:chgData name="Martin Siemienski Andersen" userId="3e5b9027-db81-4bdb-8ff3-173865797b46" providerId="ADAL" clId="{812F5952-47F4-4E3D-A03C-83F9D78E80A2}" dt="2024-11-08T12:44:01.741" v="87" actId="1076"/>
        <pc:sldMkLst>
          <pc:docMk/>
          <pc:sldMk cId="2037601277" sldId="412"/>
        </pc:sldMkLst>
      </pc:sldChg>
      <pc:sldChg chg="modSp mod">
        <pc:chgData name="Martin Siemienski Andersen" userId="3e5b9027-db81-4bdb-8ff3-173865797b46" providerId="ADAL" clId="{812F5952-47F4-4E3D-A03C-83F9D78E80A2}" dt="2024-11-08T12:44:57.354" v="94" actId="5793"/>
        <pc:sldMkLst>
          <pc:docMk/>
          <pc:sldMk cId="263621732" sldId="414"/>
        </pc:sldMkLst>
      </pc:sldChg>
      <pc:sldChg chg="delSp mod">
        <pc:chgData name="Martin Siemienski Andersen" userId="3e5b9027-db81-4bdb-8ff3-173865797b46" providerId="ADAL" clId="{812F5952-47F4-4E3D-A03C-83F9D78E80A2}" dt="2024-11-08T12:44:23.217" v="89" actId="478"/>
        <pc:sldMkLst>
          <pc:docMk/>
          <pc:sldMk cId="3683032399" sldId="415"/>
        </pc:sldMkLst>
      </pc:sldChg>
      <pc:sldChg chg="delSp mod">
        <pc:chgData name="Martin Siemienski Andersen" userId="3e5b9027-db81-4bdb-8ff3-173865797b46" providerId="ADAL" clId="{812F5952-47F4-4E3D-A03C-83F9D78E80A2}" dt="2024-11-08T12:43:45.037" v="85" actId="478"/>
        <pc:sldMkLst>
          <pc:docMk/>
          <pc:sldMk cId="3909452521" sldId="416"/>
        </pc:sldMkLst>
      </pc:sldChg>
      <pc:sldChg chg="delSp mod">
        <pc:chgData name="Martin Siemienski Andersen" userId="3e5b9027-db81-4bdb-8ff3-173865797b46" providerId="ADAL" clId="{812F5952-47F4-4E3D-A03C-83F9D78E80A2}" dt="2024-11-08T12:44:03.833" v="88" actId="478"/>
        <pc:sldMkLst>
          <pc:docMk/>
          <pc:sldMk cId="617907280" sldId="417"/>
        </pc:sldMkLst>
      </pc:sldChg>
      <pc:sldChg chg="delSp mod">
        <pc:chgData name="Martin Siemienski Andersen" userId="3e5b9027-db81-4bdb-8ff3-173865797b46" providerId="ADAL" clId="{812F5952-47F4-4E3D-A03C-83F9D78E80A2}" dt="2024-11-08T12:45:45.133" v="95" actId="478"/>
        <pc:sldMkLst>
          <pc:docMk/>
          <pc:sldMk cId="1623032530" sldId="418"/>
        </pc:sldMkLst>
      </pc:sldChg>
      <pc:sldChg chg="modSp modAnim">
        <pc:chgData name="Martin Siemienski Andersen" userId="3e5b9027-db81-4bdb-8ff3-173865797b46" providerId="ADAL" clId="{812F5952-47F4-4E3D-A03C-83F9D78E80A2}" dt="2024-11-08T12:35:21.975" v="39" actId="20577"/>
        <pc:sldMkLst>
          <pc:docMk/>
          <pc:sldMk cId="1178973660" sldId="421"/>
        </pc:sldMkLst>
      </pc:sldChg>
      <pc:sldChg chg="modSp">
        <pc:chgData name="Martin Siemienski Andersen" userId="3e5b9027-db81-4bdb-8ff3-173865797b46" providerId="ADAL" clId="{812F5952-47F4-4E3D-A03C-83F9D78E80A2}" dt="2024-11-08T12:33:57.606" v="6" actId="16959"/>
        <pc:sldMkLst>
          <pc:docMk/>
          <pc:sldMk cId="3091304511" sldId="422"/>
        </pc:sldMkLst>
      </pc:sldChg>
      <pc:sldChg chg="modSp mod">
        <pc:chgData name="Martin Siemienski Andersen" userId="3e5b9027-db81-4bdb-8ff3-173865797b46" providerId="ADAL" clId="{812F5952-47F4-4E3D-A03C-83F9D78E80A2}" dt="2024-11-08T12:40:38.268" v="73" actId="1076"/>
        <pc:sldMkLst>
          <pc:docMk/>
          <pc:sldMk cId="2665904459" sldId="423"/>
        </pc:sldMkLst>
      </pc:sldChg>
      <pc:sldChg chg="modSp mod">
        <pc:chgData name="Martin Siemienski Andersen" userId="3e5b9027-db81-4bdb-8ff3-173865797b46" providerId="ADAL" clId="{812F5952-47F4-4E3D-A03C-83F9D78E80A2}" dt="2024-11-08T12:38:54.248" v="59" actId="1076"/>
        <pc:sldMkLst>
          <pc:docMk/>
          <pc:sldMk cId="1087689342" sldId="424"/>
        </pc:sldMkLst>
      </pc:sldChg>
      <pc:sldChg chg="modSp mod">
        <pc:chgData name="Martin Siemienski Andersen" userId="3e5b9027-db81-4bdb-8ff3-173865797b46" providerId="ADAL" clId="{812F5952-47F4-4E3D-A03C-83F9D78E80A2}" dt="2024-11-08T12:38:18.907" v="51" actId="1076"/>
        <pc:sldMkLst>
          <pc:docMk/>
          <pc:sldMk cId="3544751619" sldId="426"/>
        </pc:sldMkLst>
      </pc:sldChg>
      <pc:sldChg chg="addSp delSp modSp mod">
        <pc:chgData name="Martin Siemienski Andersen" userId="3e5b9027-db81-4bdb-8ff3-173865797b46" providerId="ADAL" clId="{812F5952-47F4-4E3D-A03C-83F9D78E80A2}" dt="2024-11-08T12:38:25.344" v="54"/>
        <pc:sldMkLst>
          <pc:docMk/>
          <pc:sldMk cId="1502675318" sldId="427"/>
        </pc:sldMkLst>
      </pc:sldChg>
      <pc:sldChg chg="modSp mod">
        <pc:chgData name="Martin Siemienski Andersen" userId="3e5b9027-db81-4bdb-8ff3-173865797b46" providerId="ADAL" clId="{812F5952-47F4-4E3D-A03C-83F9D78E80A2}" dt="2024-11-08T12:42:17.609" v="78" actId="1076"/>
        <pc:sldMkLst>
          <pc:docMk/>
          <pc:sldMk cId="1873557164" sldId="428"/>
        </pc:sldMkLst>
      </pc:sldChg>
      <pc:sldChg chg="delSp modSp mod">
        <pc:chgData name="Martin Siemienski Andersen" userId="3e5b9027-db81-4bdb-8ff3-173865797b46" providerId="ADAL" clId="{812F5952-47F4-4E3D-A03C-83F9D78E80A2}" dt="2024-11-08T12:39:20.371" v="65" actId="1076"/>
        <pc:sldMkLst>
          <pc:docMk/>
          <pc:sldMk cId="3020201231" sldId="430"/>
        </pc:sldMkLst>
      </pc:sldChg>
      <pc:sldChg chg="modSp">
        <pc:chgData name="Martin Siemienski Andersen" userId="3e5b9027-db81-4bdb-8ff3-173865797b46" providerId="ADAL" clId="{812F5952-47F4-4E3D-A03C-83F9D78E80A2}" dt="2024-11-08T12:40:32.905" v="71" actId="14100"/>
        <pc:sldMkLst>
          <pc:docMk/>
          <pc:sldMk cId="2803158435" sldId="431"/>
        </pc:sldMkLst>
      </pc:sldChg>
      <pc:sldChg chg="mod ord modShow">
        <pc:chgData name="Martin Siemienski Andersen" userId="3e5b9027-db81-4bdb-8ff3-173865797b46" providerId="ADAL" clId="{812F5952-47F4-4E3D-A03C-83F9D78E80A2}" dt="2024-11-08T12:50:44.005" v="105"/>
        <pc:sldMkLst>
          <pc:docMk/>
          <pc:sldMk cId="1596610525" sldId="442"/>
        </pc:sldMkLst>
      </pc:sldChg>
      <pc:sldChg chg="modSp mod">
        <pc:chgData name="Martin Siemienski Andersen" userId="3e5b9027-db81-4bdb-8ff3-173865797b46" providerId="ADAL" clId="{812F5952-47F4-4E3D-A03C-83F9D78E80A2}" dt="2024-11-08T12:47:20.604" v="98" actId="14100"/>
        <pc:sldMkLst>
          <pc:docMk/>
          <pc:sldMk cId="615445051" sldId="443"/>
        </pc:sldMkLst>
      </pc:sldChg>
      <pc:sldChg chg="modSp">
        <pc:chgData name="Martin Siemienski Andersen" userId="3e5b9027-db81-4bdb-8ff3-173865797b46" providerId="ADAL" clId="{812F5952-47F4-4E3D-A03C-83F9D78E80A2}" dt="2024-11-08T12:52:17.028" v="110" actId="20577"/>
        <pc:sldMkLst>
          <pc:docMk/>
          <pc:sldMk cId="1712312121" sldId="446"/>
        </pc:sldMkLst>
      </pc:sldChg>
      <pc:sldChg chg="delSp mod">
        <pc:chgData name="Martin Siemienski Andersen" userId="3e5b9027-db81-4bdb-8ff3-173865797b46" providerId="ADAL" clId="{812F5952-47F4-4E3D-A03C-83F9D78E80A2}" dt="2024-11-08T12:43:54.321" v="86" actId="478"/>
        <pc:sldMkLst>
          <pc:docMk/>
          <pc:sldMk cId="3236699760" sldId="449"/>
        </pc:sldMkLst>
      </pc:sldChg>
    </pc:docChg>
  </pc:docChgLst>
  <pc:docChgLst>
    <pc:chgData name="Martin Siemienski Andersen" userId="3e5b9027-db81-4bdb-8ff3-173865797b46" providerId="ADAL" clId="{8971E4C9-A168-4E4C-BD86-E40A08EE0C5E}"/>
    <pc:docChg chg="custSel addSld modSld sldOrd modSection">
      <pc:chgData name="Martin Siemienski Andersen" userId="3e5b9027-db81-4bdb-8ff3-173865797b46" providerId="ADAL" clId="{8971E4C9-A168-4E4C-BD86-E40A08EE0C5E}" dt="2022-08-18T11:37:09.292" v="849" actId="20577"/>
      <pc:docMkLst>
        <pc:docMk/>
      </pc:docMkLst>
      <pc:sldChg chg="addSp delSp modSp new mod ord modClrScheme chgLayout">
        <pc:chgData name="Martin Siemienski Andersen" userId="3e5b9027-db81-4bdb-8ff3-173865797b46" providerId="ADAL" clId="{8971E4C9-A168-4E4C-BD86-E40A08EE0C5E}" dt="2022-08-18T11:37:09.292" v="849" actId="20577"/>
        <pc:sldMkLst>
          <pc:docMk/>
          <pc:sldMk cId="804619544" sldId="448"/>
        </pc:sldMkLst>
      </pc:sldChg>
    </pc:docChg>
  </pc:docChgLst>
  <pc:docChgLst>
    <pc:chgData name="Martin Vandborg Andersen" userId="3e5b9027-db81-4bdb-8ff3-173865797b46" providerId="ADAL" clId="{D55EAE24-033B-48E7-91B2-E2EF095C3B81}"/>
    <pc:docChg chg="undo custSel addSld delSld modSld sldOrd modMainMaster modSection">
      <pc:chgData name="Martin Vandborg Andersen" userId="3e5b9027-db81-4bdb-8ff3-173865797b46" providerId="ADAL" clId="{D55EAE24-033B-48E7-91B2-E2EF095C3B81}" dt="2021-09-27T10:05:41.346" v="8561"/>
      <pc:docMkLst>
        <pc:docMk/>
      </pc:docMkLst>
      <pc:sldChg chg="mod modShow">
        <pc:chgData name="Martin Vandborg Andersen" userId="3e5b9027-db81-4bdb-8ff3-173865797b46" providerId="ADAL" clId="{D55EAE24-033B-48E7-91B2-E2EF095C3B81}" dt="2021-09-22T14:00:55.982" v="5177" actId="729"/>
        <pc:sldMkLst>
          <pc:docMk/>
          <pc:sldMk cId="2895351110" sldId="393"/>
        </pc:sldMkLst>
      </pc:sldChg>
      <pc:sldChg chg="del">
        <pc:chgData name="Martin Vandborg Andersen" userId="3e5b9027-db81-4bdb-8ff3-173865797b46" providerId="ADAL" clId="{D55EAE24-033B-48E7-91B2-E2EF095C3B81}" dt="2021-07-30T11:46:58.158" v="5" actId="47"/>
        <pc:sldMkLst>
          <pc:docMk/>
          <pc:sldMk cId="3973313993" sldId="394"/>
        </pc:sldMkLst>
      </pc:sldChg>
      <pc:sldChg chg="modSp mod">
        <pc:chgData name="Martin Vandborg Andersen" userId="3e5b9027-db81-4bdb-8ff3-173865797b46" providerId="ADAL" clId="{D55EAE24-033B-48E7-91B2-E2EF095C3B81}" dt="2021-09-24T08:46:03.321" v="5358" actId="20577"/>
        <pc:sldMkLst>
          <pc:docMk/>
          <pc:sldMk cId="712281170" sldId="395"/>
        </pc:sldMkLst>
      </pc:sldChg>
      <pc:sldChg chg="addSp delSp modSp new mod modClrScheme chgLayout modNotesTx">
        <pc:chgData name="Martin Vandborg Andersen" userId="3e5b9027-db81-4bdb-8ff3-173865797b46" providerId="ADAL" clId="{D55EAE24-033B-48E7-91B2-E2EF095C3B81}" dt="2021-09-24T08:50:22.431" v="5361" actId="20577"/>
        <pc:sldMkLst>
          <pc:docMk/>
          <pc:sldMk cId="3815870660" sldId="396"/>
        </pc:sldMkLst>
      </pc:sldChg>
      <pc:sldChg chg="addSp delSp modSp new mod modNotesTx">
        <pc:chgData name="Martin Vandborg Andersen" userId="3e5b9027-db81-4bdb-8ff3-173865797b46" providerId="ADAL" clId="{D55EAE24-033B-48E7-91B2-E2EF095C3B81}" dt="2021-09-22T13:40:50.112" v="4778" actId="20577"/>
        <pc:sldMkLst>
          <pc:docMk/>
          <pc:sldMk cId="3309940884" sldId="397"/>
        </pc:sldMkLst>
      </pc:sldChg>
      <pc:sldChg chg="addSp delSp modSp add mod">
        <pc:chgData name="Martin Vandborg Andersen" userId="3e5b9027-db81-4bdb-8ff3-173865797b46" providerId="ADAL" clId="{D55EAE24-033B-48E7-91B2-E2EF095C3B81}" dt="2021-09-27T09:26:04.757" v="7876" actId="20577"/>
        <pc:sldMkLst>
          <pc:docMk/>
          <pc:sldMk cId="2057881405" sldId="398"/>
        </pc:sldMkLst>
      </pc:sldChg>
      <pc:sldChg chg="addSp delSp modSp add mod">
        <pc:chgData name="Martin Vandborg Andersen" userId="3e5b9027-db81-4bdb-8ff3-173865797b46" providerId="ADAL" clId="{D55EAE24-033B-48E7-91B2-E2EF095C3B81}" dt="2021-09-22T11:01:18.320" v="3778" actId="14100"/>
        <pc:sldMkLst>
          <pc:docMk/>
          <pc:sldMk cId="3717697075" sldId="399"/>
        </pc:sldMkLst>
      </pc:sldChg>
      <pc:sldChg chg="addSp delSp modSp add mod ord modShow">
        <pc:chgData name="Martin Vandborg Andersen" userId="3e5b9027-db81-4bdb-8ff3-173865797b46" providerId="ADAL" clId="{D55EAE24-033B-48E7-91B2-E2EF095C3B81}" dt="2021-09-27T09:40:53.804" v="8187" actId="20577"/>
        <pc:sldMkLst>
          <pc:docMk/>
          <pc:sldMk cId="3886097714" sldId="400"/>
        </pc:sldMkLst>
      </pc:sldChg>
      <pc:sldChg chg="addSp delSp modSp add del mod ord">
        <pc:chgData name="Martin Vandborg Andersen" userId="3e5b9027-db81-4bdb-8ff3-173865797b46" providerId="ADAL" clId="{D55EAE24-033B-48E7-91B2-E2EF095C3B81}" dt="2021-09-22T09:52:15.753" v="3033" actId="2696"/>
        <pc:sldMkLst>
          <pc:docMk/>
          <pc:sldMk cId="1356843810" sldId="401"/>
        </pc:sldMkLst>
      </pc:sldChg>
      <pc:sldChg chg="modSp add mod modShow">
        <pc:chgData name="Martin Vandborg Andersen" userId="3e5b9027-db81-4bdb-8ff3-173865797b46" providerId="ADAL" clId="{D55EAE24-033B-48E7-91B2-E2EF095C3B81}" dt="2021-09-22T12:54:18.052" v="4145" actId="20577"/>
        <pc:sldMkLst>
          <pc:docMk/>
          <pc:sldMk cId="3329419190" sldId="401"/>
        </pc:sldMkLst>
      </pc:sldChg>
      <pc:sldChg chg="addSp delSp modSp new del mod">
        <pc:chgData name="Martin Vandborg Andersen" userId="3e5b9027-db81-4bdb-8ff3-173865797b46" providerId="ADAL" clId="{D55EAE24-033B-48E7-91B2-E2EF095C3B81}" dt="2021-09-22T12:45:28.837" v="3900" actId="47"/>
        <pc:sldMkLst>
          <pc:docMk/>
          <pc:sldMk cId="2817761287" sldId="402"/>
        </pc:sldMkLst>
      </pc:sldChg>
      <pc:sldChg chg="modSp add mod ord modShow modNotesTx">
        <pc:chgData name="Martin Vandborg Andersen" userId="3e5b9027-db81-4bdb-8ff3-173865797b46" providerId="ADAL" clId="{D55EAE24-033B-48E7-91B2-E2EF095C3B81}" dt="2021-09-27T09:52:44.296" v="8394" actId="20577"/>
        <pc:sldMkLst>
          <pc:docMk/>
          <pc:sldMk cId="1488484728" sldId="403"/>
        </pc:sldMkLst>
      </pc:sldChg>
      <pc:sldChg chg="addSp modSp new del mod modNotesTx">
        <pc:chgData name="Martin Vandborg Andersen" userId="3e5b9027-db81-4bdb-8ff3-173865797b46" providerId="ADAL" clId="{D55EAE24-033B-48E7-91B2-E2EF095C3B81}" dt="2021-09-22T10:29:30.650" v="3645" actId="2696"/>
        <pc:sldMkLst>
          <pc:docMk/>
          <pc:sldMk cId="3408605542" sldId="403"/>
        </pc:sldMkLst>
      </pc:sldChg>
      <pc:sldChg chg="addSp modSp new del mod">
        <pc:chgData name="Martin Vandborg Andersen" userId="3e5b9027-db81-4bdb-8ff3-173865797b46" providerId="ADAL" clId="{D55EAE24-033B-48E7-91B2-E2EF095C3B81}" dt="2021-09-22T10:29:30.650" v="3645" actId="2696"/>
        <pc:sldMkLst>
          <pc:docMk/>
          <pc:sldMk cId="1247680415" sldId="404"/>
        </pc:sldMkLst>
      </pc:sldChg>
      <pc:sldChg chg="modSp add mod ord modShow modNotesTx">
        <pc:chgData name="Martin Vandborg Andersen" userId="3e5b9027-db81-4bdb-8ff3-173865797b46" providerId="ADAL" clId="{D55EAE24-033B-48E7-91B2-E2EF095C3B81}" dt="2021-09-27T09:49:35.135" v="8318" actId="27636"/>
        <pc:sldMkLst>
          <pc:docMk/>
          <pc:sldMk cId="2615432284" sldId="404"/>
        </pc:sldMkLst>
      </pc:sldChg>
      <pc:sldChg chg="addSp delSp modSp new del mod modClrScheme chgLayout">
        <pc:chgData name="Martin Vandborg Andersen" userId="3e5b9027-db81-4bdb-8ff3-173865797b46" providerId="ADAL" clId="{D55EAE24-033B-48E7-91B2-E2EF095C3B81}" dt="2021-09-22T10:29:30.650" v="3645" actId="2696"/>
        <pc:sldMkLst>
          <pc:docMk/>
          <pc:sldMk cId="1096404191" sldId="405"/>
        </pc:sldMkLst>
      </pc:sldChg>
      <pc:sldChg chg="modSp add mod ord modShow modNotesTx">
        <pc:chgData name="Martin Vandborg Andersen" userId="3e5b9027-db81-4bdb-8ff3-173865797b46" providerId="ADAL" clId="{D55EAE24-033B-48E7-91B2-E2EF095C3B81}" dt="2021-09-27T09:51:19.825" v="8327" actId="20577"/>
        <pc:sldMkLst>
          <pc:docMk/>
          <pc:sldMk cId="2987825289" sldId="405"/>
        </pc:sldMkLst>
      </pc:sldChg>
      <pc:sldChg chg="modSp new del mod">
        <pc:chgData name="Martin Vandborg Andersen" userId="3e5b9027-db81-4bdb-8ff3-173865797b46" providerId="ADAL" clId="{D55EAE24-033B-48E7-91B2-E2EF095C3B81}" dt="2021-09-22T10:29:30.650" v="3645" actId="2696"/>
        <pc:sldMkLst>
          <pc:docMk/>
          <pc:sldMk cId="722236497" sldId="406"/>
        </pc:sldMkLst>
      </pc:sldChg>
      <pc:sldChg chg="modSp new del mod">
        <pc:chgData name="Martin Vandborg Andersen" userId="3e5b9027-db81-4bdb-8ff3-173865797b46" providerId="ADAL" clId="{D55EAE24-033B-48E7-91B2-E2EF095C3B81}" dt="2021-07-30T12:12:29.236" v="433" actId="680"/>
        <pc:sldMkLst>
          <pc:docMk/>
          <pc:sldMk cId="2067927791" sldId="406"/>
        </pc:sldMkLst>
      </pc:sldChg>
      <pc:sldChg chg="add mod ord modShow">
        <pc:chgData name="Martin Vandborg Andersen" userId="3e5b9027-db81-4bdb-8ff3-173865797b46" providerId="ADAL" clId="{D55EAE24-033B-48E7-91B2-E2EF095C3B81}" dt="2021-09-24T09:13:22.276" v="5450" actId="729"/>
        <pc:sldMkLst>
          <pc:docMk/>
          <pc:sldMk cId="2235204404" sldId="406"/>
        </pc:sldMkLst>
      </pc:sldChg>
      <pc:sldChg chg="addSp delSp modSp new mod ord modClrScheme chgLayout">
        <pc:chgData name="Martin Vandborg Andersen" userId="3e5b9027-db81-4bdb-8ff3-173865797b46" providerId="ADAL" clId="{D55EAE24-033B-48E7-91B2-E2EF095C3B81}" dt="2021-09-24T09:19:46.731" v="5455"/>
        <pc:sldMkLst>
          <pc:docMk/>
          <pc:sldMk cId="2520553282" sldId="407"/>
        </pc:sldMkLst>
      </pc:sldChg>
      <pc:sldChg chg="addSp delSp modSp new mod modClrScheme chgLayout modNotesTx">
        <pc:chgData name="Martin Vandborg Andersen" userId="3e5b9027-db81-4bdb-8ff3-173865797b46" providerId="ADAL" clId="{D55EAE24-033B-48E7-91B2-E2EF095C3B81}" dt="2021-09-22T13:58:01.915" v="5129" actId="20577"/>
        <pc:sldMkLst>
          <pc:docMk/>
          <pc:sldMk cId="2452652426" sldId="408"/>
        </pc:sldMkLst>
      </pc:sldChg>
      <pc:sldChg chg="addSp delSp modSp add del mod modAnim">
        <pc:chgData name="Martin Vandborg Andersen" userId="3e5b9027-db81-4bdb-8ff3-173865797b46" providerId="ADAL" clId="{D55EAE24-033B-48E7-91B2-E2EF095C3B81}" dt="2021-09-22T13:10:48.736" v="4246" actId="47"/>
        <pc:sldMkLst>
          <pc:docMk/>
          <pc:sldMk cId="2855968859" sldId="409"/>
        </pc:sldMkLst>
      </pc:sldChg>
      <pc:sldChg chg="addSp delSp modSp new mod">
        <pc:chgData name="Martin Vandborg Andersen" userId="3e5b9027-db81-4bdb-8ff3-173865797b46" providerId="ADAL" clId="{D55EAE24-033B-48E7-91B2-E2EF095C3B81}" dt="2021-09-22T13:17:56.766" v="4324" actId="5793"/>
        <pc:sldMkLst>
          <pc:docMk/>
          <pc:sldMk cId="429580196" sldId="410"/>
        </pc:sldMkLst>
      </pc:sldChg>
      <pc:sldChg chg="modSp new mod">
        <pc:chgData name="Martin Vandborg Andersen" userId="3e5b9027-db81-4bdb-8ff3-173865797b46" providerId="ADAL" clId="{D55EAE24-033B-48E7-91B2-E2EF095C3B81}" dt="2021-07-30T12:36:36.454" v="1284" actId="20577"/>
        <pc:sldMkLst>
          <pc:docMk/>
          <pc:sldMk cId="3553094342" sldId="411"/>
        </pc:sldMkLst>
      </pc:sldChg>
      <pc:sldChg chg="addSp delSp modSp new mod ord modClrScheme chgLayout">
        <pc:chgData name="Martin Vandborg Andersen" userId="3e5b9027-db81-4bdb-8ff3-173865797b46" providerId="ADAL" clId="{D55EAE24-033B-48E7-91B2-E2EF095C3B81}" dt="2021-09-27T09:58:00.837" v="8407"/>
        <pc:sldMkLst>
          <pc:docMk/>
          <pc:sldMk cId="2037601277" sldId="412"/>
        </pc:sldMkLst>
      </pc:sldChg>
      <pc:sldChg chg="addSp modSp new mod modAnim modNotesTx">
        <pc:chgData name="Martin Vandborg Andersen" userId="3e5b9027-db81-4bdb-8ff3-173865797b46" providerId="ADAL" clId="{D55EAE24-033B-48E7-91B2-E2EF095C3B81}" dt="2021-09-27T10:01:45.039" v="8551" actId="20577"/>
        <pc:sldMkLst>
          <pc:docMk/>
          <pc:sldMk cId="62299060" sldId="413"/>
        </pc:sldMkLst>
      </pc:sldChg>
      <pc:sldChg chg="addSp modSp new mod">
        <pc:chgData name="Martin Vandborg Andersen" userId="3e5b9027-db81-4bdb-8ff3-173865797b46" providerId="ADAL" clId="{D55EAE24-033B-48E7-91B2-E2EF095C3B81}" dt="2021-09-22T13:25:09.447" v="4425" actId="1076"/>
        <pc:sldMkLst>
          <pc:docMk/>
          <pc:sldMk cId="263621732" sldId="414"/>
        </pc:sldMkLst>
      </pc:sldChg>
      <pc:sldChg chg="addSp delSp modSp new mod modClrScheme chgLayout">
        <pc:chgData name="Martin Vandborg Andersen" userId="3e5b9027-db81-4bdb-8ff3-173865797b46" providerId="ADAL" clId="{D55EAE24-033B-48E7-91B2-E2EF095C3B81}" dt="2021-09-22T10:45:22.674" v="3757" actId="207"/>
        <pc:sldMkLst>
          <pc:docMk/>
          <pc:sldMk cId="3683032399" sldId="415"/>
        </pc:sldMkLst>
      </pc:sldChg>
      <pc:sldChg chg="addSp modSp new mod ord modNotesTx">
        <pc:chgData name="Martin Vandborg Andersen" userId="3e5b9027-db81-4bdb-8ff3-173865797b46" providerId="ADAL" clId="{D55EAE24-033B-48E7-91B2-E2EF095C3B81}" dt="2021-09-27T10:02:39.753" v="8553"/>
        <pc:sldMkLst>
          <pc:docMk/>
          <pc:sldMk cId="3909452521" sldId="416"/>
        </pc:sldMkLst>
      </pc:sldChg>
      <pc:sldChg chg="addSp modSp new mod ord">
        <pc:chgData name="Martin Vandborg Andersen" userId="3e5b9027-db81-4bdb-8ff3-173865797b46" providerId="ADAL" clId="{D55EAE24-033B-48E7-91B2-E2EF095C3B81}" dt="2021-09-27T10:05:41.346" v="8561"/>
        <pc:sldMkLst>
          <pc:docMk/>
          <pc:sldMk cId="617907280" sldId="417"/>
        </pc:sldMkLst>
      </pc:sldChg>
      <pc:sldChg chg="addSp modSp new mod">
        <pc:chgData name="Martin Vandborg Andersen" userId="3e5b9027-db81-4bdb-8ff3-173865797b46" providerId="ADAL" clId="{D55EAE24-033B-48E7-91B2-E2EF095C3B81}" dt="2021-09-24T10:17:52.966" v="5609" actId="20577"/>
        <pc:sldMkLst>
          <pc:docMk/>
          <pc:sldMk cId="1623032530" sldId="418"/>
        </pc:sldMkLst>
      </pc:sldChg>
      <pc:sldChg chg="modSp new mod">
        <pc:chgData name="Martin Vandborg Andersen" userId="3e5b9027-db81-4bdb-8ff3-173865797b46" providerId="ADAL" clId="{D55EAE24-033B-48E7-91B2-E2EF095C3B81}" dt="2021-09-21T13:37:06.898" v="1724" actId="20577"/>
        <pc:sldMkLst>
          <pc:docMk/>
          <pc:sldMk cId="3713577155" sldId="419"/>
        </pc:sldMkLst>
      </pc:sldChg>
      <pc:sldChg chg="addSp delSp modSp new mod modClrScheme modAnim chgLayout">
        <pc:chgData name="Martin Vandborg Andersen" userId="3e5b9027-db81-4bdb-8ff3-173865797b46" providerId="ADAL" clId="{D55EAE24-033B-48E7-91B2-E2EF095C3B81}" dt="2021-09-27T09:19:55.212" v="7874" actId="20577"/>
        <pc:sldMkLst>
          <pc:docMk/>
          <pc:sldMk cId="2867137119" sldId="420"/>
        </pc:sldMkLst>
      </pc:sldChg>
      <pc:sldChg chg="modSp add mod modAnim">
        <pc:chgData name="Martin Vandborg Andersen" userId="3e5b9027-db81-4bdb-8ff3-173865797b46" providerId="ADAL" clId="{D55EAE24-033B-48E7-91B2-E2EF095C3B81}" dt="2021-09-27T09:56:21.528" v="8401" actId="15"/>
        <pc:sldMkLst>
          <pc:docMk/>
          <pc:sldMk cId="1178973660" sldId="421"/>
        </pc:sldMkLst>
      </pc:sldChg>
      <pc:sldChg chg="modSp add mod modAnim modNotesTx">
        <pc:chgData name="Martin Vandborg Andersen" userId="3e5b9027-db81-4bdb-8ff3-173865797b46" providerId="ADAL" clId="{D55EAE24-033B-48E7-91B2-E2EF095C3B81}" dt="2021-09-27T09:56:58.395" v="8405" actId="20577"/>
        <pc:sldMkLst>
          <pc:docMk/>
          <pc:sldMk cId="3091304511" sldId="422"/>
        </pc:sldMkLst>
      </pc:sldChg>
      <pc:sldChg chg="modSp add mod ord modShow">
        <pc:chgData name="Martin Vandborg Andersen" userId="3e5b9027-db81-4bdb-8ff3-173865797b46" providerId="ADAL" clId="{D55EAE24-033B-48E7-91B2-E2EF095C3B81}" dt="2021-09-24T09:07:18.017" v="5368"/>
        <pc:sldMkLst>
          <pc:docMk/>
          <pc:sldMk cId="2665904459" sldId="423"/>
        </pc:sldMkLst>
      </pc:sldChg>
      <pc:sldChg chg="modSp add mod ord">
        <pc:chgData name="Martin Vandborg Andersen" userId="3e5b9027-db81-4bdb-8ff3-173865797b46" providerId="ADAL" clId="{D55EAE24-033B-48E7-91B2-E2EF095C3B81}" dt="2021-09-24T12:50:33.259" v="7139" actId="20578"/>
        <pc:sldMkLst>
          <pc:docMk/>
          <pc:sldMk cId="1087689342" sldId="424"/>
        </pc:sldMkLst>
      </pc:sldChg>
      <pc:sldChg chg="addSp delSp modSp add del mod ord modClrScheme modShow chgLayout">
        <pc:chgData name="Martin Vandborg Andersen" userId="3e5b9027-db81-4bdb-8ff3-173865797b46" providerId="ADAL" clId="{D55EAE24-033B-48E7-91B2-E2EF095C3B81}" dt="2021-09-24T10:10:32.490" v="5549" actId="2696"/>
        <pc:sldMkLst>
          <pc:docMk/>
          <pc:sldMk cId="4272328598" sldId="424"/>
        </pc:sldMkLst>
      </pc:sldChg>
      <pc:sldChg chg="addSp delSp modSp add del mod ord">
        <pc:chgData name="Martin Vandborg Andersen" userId="3e5b9027-db81-4bdb-8ff3-173865797b46" providerId="ADAL" clId="{D55EAE24-033B-48E7-91B2-E2EF095C3B81}" dt="2021-09-24T10:10:32.490" v="5549" actId="2696"/>
        <pc:sldMkLst>
          <pc:docMk/>
          <pc:sldMk cId="1019521968" sldId="425"/>
        </pc:sldMkLst>
      </pc:sldChg>
      <pc:sldChg chg="add del">
        <pc:chgData name="Martin Vandborg Andersen" userId="3e5b9027-db81-4bdb-8ff3-173865797b46" providerId="ADAL" clId="{D55EAE24-033B-48E7-91B2-E2EF095C3B81}" dt="2021-09-24T10:14:31.478" v="5567"/>
        <pc:sldMkLst>
          <pc:docMk/>
          <pc:sldMk cId="1067558270" sldId="425"/>
        </pc:sldMkLst>
      </pc:sldChg>
      <pc:sldChg chg="add del">
        <pc:chgData name="Martin Vandborg Andersen" userId="3e5b9027-db81-4bdb-8ff3-173865797b46" providerId="ADAL" clId="{D55EAE24-033B-48E7-91B2-E2EF095C3B81}" dt="2021-09-24T10:14:30.417" v="5565"/>
        <pc:sldMkLst>
          <pc:docMk/>
          <pc:sldMk cId="2560227227" sldId="425"/>
        </pc:sldMkLst>
      </pc:sldChg>
      <pc:sldChg chg="modSp add del mod ord">
        <pc:chgData name="Martin Vandborg Andersen" userId="3e5b9027-db81-4bdb-8ff3-173865797b46" providerId="ADAL" clId="{D55EAE24-033B-48E7-91B2-E2EF095C3B81}" dt="2021-09-24T12:50:33.259" v="7139" actId="20578"/>
        <pc:sldMkLst>
          <pc:docMk/>
          <pc:sldMk cId="3258553173" sldId="425"/>
        </pc:sldMkLst>
      </pc:sldChg>
      <pc:sldChg chg="add del">
        <pc:chgData name="Martin Vandborg Andersen" userId="3e5b9027-db81-4bdb-8ff3-173865797b46" providerId="ADAL" clId="{D55EAE24-033B-48E7-91B2-E2EF095C3B81}" dt="2021-09-22T09:51:51.821" v="3031"/>
        <pc:sldMkLst>
          <pc:docMk/>
          <pc:sldMk cId="184265080" sldId="426"/>
        </pc:sldMkLst>
      </pc:sldChg>
      <pc:sldChg chg="addSp delSp modSp new mod modShow">
        <pc:chgData name="Martin Vandborg Andersen" userId="3e5b9027-db81-4bdb-8ff3-173865797b46" providerId="ADAL" clId="{D55EAE24-033B-48E7-91B2-E2EF095C3B81}" dt="2021-09-22T12:53:56.831" v="4136" actId="729"/>
        <pc:sldMkLst>
          <pc:docMk/>
          <pc:sldMk cId="3544751619" sldId="426"/>
        </pc:sldMkLst>
      </pc:sldChg>
      <pc:sldChg chg="modSp add mod modShow">
        <pc:chgData name="Martin Vandborg Andersen" userId="3e5b9027-db81-4bdb-8ff3-173865797b46" providerId="ADAL" clId="{D55EAE24-033B-48E7-91B2-E2EF095C3B81}" dt="2021-09-22T12:54:28.233" v="4146" actId="729"/>
        <pc:sldMkLst>
          <pc:docMk/>
          <pc:sldMk cId="1502675318" sldId="427"/>
        </pc:sldMkLst>
      </pc:sldChg>
      <pc:sldChg chg="addSp modSp new del mod ord">
        <pc:chgData name="Martin Vandborg Andersen" userId="3e5b9027-db81-4bdb-8ff3-173865797b46" providerId="ADAL" clId="{D55EAE24-033B-48E7-91B2-E2EF095C3B81}" dt="2021-09-24T10:13:28.410" v="5560" actId="2696"/>
        <pc:sldMkLst>
          <pc:docMk/>
          <pc:sldMk cId="2300919743" sldId="428"/>
        </pc:sldMkLst>
      </pc:sldChg>
      <pc:sldChg chg="addSp modSp new del mod modNotesTx">
        <pc:chgData name="Martin Vandborg Andersen" userId="3e5b9027-db81-4bdb-8ff3-173865797b46" providerId="ADAL" clId="{D55EAE24-033B-48E7-91B2-E2EF095C3B81}" dt="2021-09-22T13:53:43.220" v="5094" actId="47"/>
        <pc:sldMkLst>
          <pc:docMk/>
          <pc:sldMk cId="4219206487" sldId="429"/>
        </pc:sldMkLst>
      </pc:sldChg>
      <pc:sldChg chg="addSp modSp new mod ord">
        <pc:chgData name="Martin Vandborg Andersen" userId="3e5b9027-db81-4bdb-8ff3-173865797b46" providerId="ADAL" clId="{D55EAE24-033B-48E7-91B2-E2EF095C3B81}" dt="2021-09-24T09:21:32.383" v="5467"/>
        <pc:sldMkLst>
          <pc:docMk/>
          <pc:sldMk cId="3020201231" sldId="430"/>
        </pc:sldMkLst>
      </pc:sldChg>
      <pc:sldChg chg="addSp delSp modSp new mod ord">
        <pc:chgData name="Martin Vandborg Andersen" userId="3e5b9027-db81-4bdb-8ff3-173865797b46" providerId="ADAL" clId="{D55EAE24-033B-48E7-91B2-E2EF095C3B81}" dt="2021-09-24T09:07:30.591" v="5370"/>
        <pc:sldMkLst>
          <pc:docMk/>
          <pc:sldMk cId="2803158435" sldId="431"/>
        </pc:sldMkLst>
      </pc:sldChg>
      <pc:sldChg chg="addSp delSp modSp new mod ord modNotesTx">
        <pc:chgData name="Martin Vandborg Andersen" userId="3e5b9027-db81-4bdb-8ff3-173865797b46" providerId="ADAL" clId="{D55EAE24-033B-48E7-91B2-E2EF095C3B81}" dt="2021-09-27T09:39:30.724" v="8154"/>
        <pc:sldMkLst>
          <pc:docMk/>
          <pc:sldMk cId="3794819072" sldId="432"/>
        </pc:sldMkLst>
      </pc:sldChg>
      <pc:sldChg chg="modSp add mod modAnim modNotesTx">
        <pc:chgData name="Martin Vandborg Andersen" userId="3e5b9027-db81-4bdb-8ff3-173865797b46" providerId="ADAL" clId="{D55EAE24-033B-48E7-91B2-E2EF095C3B81}" dt="2021-09-22T14:00:11.144" v="5176" actId="20577"/>
        <pc:sldMkLst>
          <pc:docMk/>
          <pc:sldMk cId="4282886247" sldId="433"/>
        </pc:sldMkLst>
      </pc:sldChg>
      <pc:sldChg chg="modSp add del mod">
        <pc:chgData name="Martin Vandborg Andersen" userId="3e5b9027-db81-4bdb-8ff3-173865797b46" providerId="ADAL" clId="{D55EAE24-033B-48E7-91B2-E2EF095C3B81}" dt="2021-09-22T14:03:10.572" v="5202" actId="47"/>
        <pc:sldMkLst>
          <pc:docMk/>
          <pc:sldMk cId="29815745" sldId="434"/>
        </pc:sldMkLst>
      </pc:sldChg>
      <pc:sldChg chg="modSp new del mod">
        <pc:chgData name="Martin Vandborg Andersen" userId="3e5b9027-db81-4bdb-8ff3-173865797b46" providerId="ADAL" clId="{D55EAE24-033B-48E7-91B2-E2EF095C3B81}" dt="2021-09-24T09:21:55.959" v="5506" actId="47"/>
        <pc:sldMkLst>
          <pc:docMk/>
          <pc:sldMk cId="2947528160" sldId="434"/>
        </pc:sldMkLst>
      </pc:sldChg>
      <pc:sldChg chg="new del">
        <pc:chgData name="Martin Vandborg Andersen" userId="3e5b9027-db81-4bdb-8ff3-173865797b46" providerId="ADAL" clId="{D55EAE24-033B-48E7-91B2-E2EF095C3B81}" dt="2021-09-24T12:45:26.783" v="7130" actId="47"/>
        <pc:sldMkLst>
          <pc:docMk/>
          <pc:sldMk cId="3496762587" sldId="434"/>
        </pc:sldMkLst>
      </pc:sldChg>
      <pc:sldChg chg="addSp delSp modSp new mod">
        <pc:chgData name="Martin Vandborg Andersen" userId="3e5b9027-db81-4bdb-8ff3-173865797b46" providerId="ADAL" clId="{D55EAE24-033B-48E7-91B2-E2EF095C3B81}" dt="2021-09-24T12:42:03.585" v="7129"/>
        <pc:sldMkLst>
          <pc:docMk/>
          <pc:sldMk cId="2639076387" sldId="435"/>
        </pc:sldMkLst>
      </pc:sldChg>
      <pc:sldChg chg="addSp delSp modSp add mod">
        <pc:chgData name="Martin Vandborg Andersen" userId="3e5b9027-db81-4bdb-8ff3-173865797b46" providerId="ADAL" clId="{D55EAE24-033B-48E7-91B2-E2EF095C3B81}" dt="2021-09-24T12:41:57.703" v="7127" actId="1076"/>
        <pc:sldMkLst>
          <pc:docMk/>
          <pc:sldMk cId="1848473839" sldId="436"/>
        </pc:sldMkLst>
      </pc:sldChg>
      <pc:sldChg chg="addSp modSp new mod">
        <pc:chgData name="Martin Vandborg Andersen" userId="3e5b9027-db81-4bdb-8ff3-173865797b46" providerId="ADAL" clId="{D55EAE24-033B-48E7-91B2-E2EF095C3B81}" dt="2021-09-27T08:52:46.635" v="7171" actId="14100"/>
        <pc:sldMkLst>
          <pc:docMk/>
          <pc:sldMk cId="749165796" sldId="437"/>
        </pc:sldMkLst>
      </pc:sldChg>
      <pc:sldChg chg="addSp delSp modSp add mod">
        <pc:chgData name="Martin Vandborg Andersen" userId="3e5b9027-db81-4bdb-8ff3-173865797b46" providerId="ADAL" clId="{D55EAE24-033B-48E7-91B2-E2EF095C3B81}" dt="2021-09-27T09:36:20.288" v="8150" actId="1076"/>
        <pc:sldMkLst>
          <pc:docMk/>
          <pc:sldMk cId="2404171858" sldId="438"/>
        </pc:sldMkLst>
      </pc:sldChg>
      <pc:sldChg chg="addSp modSp new mod">
        <pc:chgData name="Martin Vandborg Andersen" userId="3e5b9027-db81-4bdb-8ff3-173865797b46" providerId="ADAL" clId="{D55EAE24-033B-48E7-91B2-E2EF095C3B81}" dt="2021-09-27T08:53:52.662" v="7184" actId="14100"/>
        <pc:sldMkLst>
          <pc:docMk/>
          <pc:sldMk cId="1333749870" sldId="439"/>
        </pc:sldMkLst>
      </pc:sldChg>
      <pc:sldChg chg="addSp delSp modSp add mod ord">
        <pc:chgData name="Martin Vandborg Andersen" userId="3e5b9027-db81-4bdb-8ff3-173865797b46" providerId="ADAL" clId="{D55EAE24-033B-48E7-91B2-E2EF095C3B81}" dt="2021-09-27T09:37:05.252" v="8152"/>
        <pc:sldMkLst>
          <pc:docMk/>
          <pc:sldMk cId="891699268" sldId="440"/>
        </pc:sldMkLst>
      </pc:sldChg>
      <pc:sldChg chg="addSp delSp modSp add mod ord">
        <pc:chgData name="Martin Vandborg Andersen" userId="3e5b9027-db81-4bdb-8ff3-173865797b46" providerId="ADAL" clId="{D55EAE24-033B-48E7-91B2-E2EF095C3B81}" dt="2021-09-27T09:31:14.341" v="8041"/>
        <pc:sldMkLst>
          <pc:docMk/>
          <pc:sldMk cId="1087641968" sldId="441"/>
        </pc:sldMkLst>
      </pc:sldChg>
      <pc:sldChg chg="addSp delSp modSp new mod">
        <pc:chgData name="Martin Vandborg Andersen" userId="3e5b9027-db81-4bdb-8ff3-173865797b46" providerId="ADAL" clId="{D55EAE24-033B-48E7-91B2-E2EF095C3B81}" dt="2021-09-27T08:59:38.968" v="7415" actId="1076"/>
        <pc:sldMkLst>
          <pc:docMk/>
          <pc:sldMk cId="1596610525" sldId="442"/>
        </pc:sldMkLst>
      </pc:sldChg>
      <pc:sldChg chg="addSp delSp modSp new mod">
        <pc:chgData name="Martin Vandborg Andersen" userId="3e5b9027-db81-4bdb-8ff3-173865797b46" providerId="ADAL" clId="{D55EAE24-033B-48E7-91B2-E2EF095C3B81}" dt="2021-09-27T09:35:04.215" v="8148" actId="20577"/>
        <pc:sldMkLst>
          <pc:docMk/>
          <pc:sldMk cId="615445051" sldId="443"/>
        </pc:sldMkLst>
      </pc:sldChg>
      <pc:sldChg chg="add">
        <pc:chgData name="Martin Vandborg Andersen" userId="3e5b9027-db81-4bdb-8ff3-173865797b46" providerId="ADAL" clId="{D55EAE24-033B-48E7-91B2-E2EF095C3B81}" dt="2021-09-27T09:02:24.744" v="7427"/>
        <pc:sldMkLst>
          <pc:docMk/>
          <pc:sldMk cId="740268450" sldId="444"/>
        </pc:sldMkLst>
      </pc:sldChg>
      <pc:sldChg chg="addSp modSp new mod modAnim">
        <pc:chgData name="Martin Vandborg Andersen" userId="3e5b9027-db81-4bdb-8ff3-173865797b46" providerId="ADAL" clId="{D55EAE24-033B-48E7-91B2-E2EF095C3B81}" dt="2021-09-27T09:11:23.269" v="7846"/>
        <pc:sldMkLst>
          <pc:docMk/>
          <pc:sldMk cId="1854725903" sldId="445"/>
        </pc:sldMkLst>
      </pc:sldChg>
      <pc:sldChg chg="modSp new mod">
        <pc:chgData name="Martin Vandborg Andersen" userId="3e5b9027-db81-4bdb-8ff3-173865797b46" providerId="ADAL" clId="{D55EAE24-033B-48E7-91B2-E2EF095C3B81}" dt="2021-09-27T09:30:56.452" v="8039" actId="20577"/>
        <pc:sldMkLst>
          <pc:docMk/>
          <pc:sldMk cId="1712312121" sldId="446"/>
        </pc:sldMkLst>
      </pc:sldChg>
      <pc:sldMasterChg chg="modSldLayout">
        <pc:chgData name="Martin Vandborg Andersen" userId="3e5b9027-db81-4bdb-8ff3-173865797b46" providerId="ADAL" clId="{D55EAE24-033B-48E7-91B2-E2EF095C3B81}" dt="2021-07-30T12:06:24.397" v="289" actId="478"/>
        <pc:sldMasterMkLst>
          <pc:docMk/>
          <pc:sldMasterMk cId="1377184672" sldId="2147484005"/>
        </pc:sldMasterMkLst>
        <pc:sldLayoutChg chg="addSp delSp modSp mod">
          <pc:chgData name="Martin Vandborg Andersen" userId="3e5b9027-db81-4bdb-8ff3-173865797b46" providerId="ADAL" clId="{D55EAE24-033B-48E7-91B2-E2EF095C3B81}" dt="2021-07-30T12:06:24.397" v="289" actId="478"/>
          <pc:sldLayoutMkLst>
            <pc:docMk/>
            <pc:sldMasterMk cId="1377184672" sldId="2147484005"/>
            <pc:sldLayoutMk cId="2837014686" sldId="2147484056"/>
          </pc:sldLayoutMkLst>
        </pc:sldLayoutChg>
      </pc:sldMasterChg>
    </pc:docChg>
  </pc:docChgLst>
  <pc:docChgLst>
    <pc:chgData name="Martin Siemienski Andersen" userId="3e5b9027-db81-4bdb-8ff3-173865797b46" providerId="ADAL" clId="{CB76E3D5-E15B-4C8D-A304-964871BDB163}"/>
    <pc:docChg chg="undo custSel modSld sldOrd">
      <pc:chgData name="Martin Siemienski Andersen" userId="3e5b9027-db81-4bdb-8ff3-173865797b46" providerId="ADAL" clId="{CB76E3D5-E15B-4C8D-A304-964871BDB163}" dt="2025-08-25T08:39:16.898" v="49" actId="14100"/>
      <pc:docMkLst>
        <pc:docMk/>
      </pc:docMkLst>
      <pc:sldChg chg="modSp mod">
        <pc:chgData name="Martin Siemienski Andersen" userId="3e5b9027-db81-4bdb-8ff3-173865797b46" providerId="ADAL" clId="{CB76E3D5-E15B-4C8D-A304-964871BDB163}" dt="2025-08-25T08:24:55.929" v="3" actId="1076"/>
        <pc:sldMkLst>
          <pc:docMk/>
          <pc:sldMk cId="2057881405" sldId="398"/>
        </pc:sldMkLst>
        <pc:picChg chg="mod">
          <ac:chgData name="Martin Siemienski Andersen" userId="3e5b9027-db81-4bdb-8ff3-173865797b46" providerId="ADAL" clId="{CB76E3D5-E15B-4C8D-A304-964871BDB163}" dt="2025-08-25T08:24:55.929" v="3" actId="1076"/>
          <ac:picMkLst>
            <pc:docMk/>
            <pc:sldMk cId="2057881405" sldId="398"/>
            <ac:picMk id="7" creationId="{EA4D6843-FD38-477D-AA13-57283FD02E31}"/>
          </ac:picMkLst>
        </pc:picChg>
      </pc:sldChg>
      <pc:sldChg chg="addSp delSp modSp mod modNotesTx">
        <pc:chgData name="Martin Siemienski Andersen" userId="3e5b9027-db81-4bdb-8ff3-173865797b46" providerId="ADAL" clId="{CB76E3D5-E15B-4C8D-A304-964871BDB163}" dt="2025-08-25T08:36:35.677" v="40" actId="478"/>
        <pc:sldMkLst>
          <pc:docMk/>
          <pc:sldMk cId="2452652426" sldId="408"/>
        </pc:sldMkLst>
        <pc:spChg chg="add mod">
          <ac:chgData name="Martin Siemienski Andersen" userId="3e5b9027-db81-4bdb-8ff3-173865797b46" providerId="ADAL" clId="{CB76E3D5-E15B-4C8D-A304-964871BDB163}" dt="2025-08-25T08:34:23.561" v="16" actId="14100"/>
          <ac:spMkLst>
            <pc:docMk/>
            <pc:sldMk cId="2452652426" sldId="408"/>
            <ac:spMk id="4" creationId="{B3C88179-3484-9EA0-6492-7C91C4C8F928}"/>
          </ac:spMkLst>
        </pc:spChg>
        <pc:spChg chg="del mod">
          <ac:chgData name="Martin Siemienski Andersen" userId="3e5b9027-db81-4bdb-8ff3-173865797b46" providerId="ADAL" clId="{CB76E3D5-E15B-4C8D-A304-964871BDB163}" dt="2025-08-25T08:36:35.677" v="40" actId="478"/>
          <ac:spMkLst>
            <pc:docMk/>
            <pc:sldMk cId="2452652426" sldId="408"/>
            <ac:spMk id="7" creationId="{7EF20D95-5AB1-4F56-ABA1-CACFF13E533F}"/>
          </ac:spMkLst>
        </pc:spChg>
        <pc:spChg chg="add mod">
          <ac:chgData name="Martin Siemienski Andersen" userId="3e5b9027-db81-4bdb-8ff3-173865797b46" providerId="ADAL" clId="{CB76E3D5-E15B-4C8D-A304-964871BDB163}" dt="2025-08-25T08:36:35.677" v="40" actId="478"/>
          <ac:spMkLst>
            <pc:docMk/>
            <pc:sldMk cId="2452652426" sldId="408"/>
            <ac:spMk id="9" creationId="{AE3C71F9-599F-145B-0E90-FB4FA21582C7}"/>
          </ac:spMkLst>
        </pc:spChg>
      </pc:sldChg>
      <pc:sldChg chg="addSp modSp mod modNotesTx">
        <pc:chgData name="Martin Siemienski Andersen" userId="3e5b9027-db81-4bdb-8ff3-173865797b46" providerId="ADAL" clId="{CB76E3D5-E15B-4C8D-A304-964871BDB163}" dt="2025-08-25T08:37:11.522" v="43" actId="20577"/>
        <pc:sldMkLst>
          <pc:docMk/>
          <pc:sldMk cId="429580196" sldId="410"/>
        </pc:sldMkLst>
        <pc:spChg chg="add mod">
          <ac:chgData name="Martin Siemienski Andersen" userId="3e5b9027-db81-4bdb-8ff3-173865797b46" providerId="ADAL" clId="{CB76E3D5-E15B-4C8D-A304-964871BDB163}" dt="2025-08-25T08:36:41.517" v="42" actId="1076"/>
          <ac:spMkLst>
            <pc:docMk/>
            <pc:sldMk cId="429580196" sldId="410"/>
            <ac:spMk id="5" creationId="{99E171E9-92E5-861E-B5A2-751E00E629D3}"/>
          </ac:spMkLst>
        </pc:spChg>
      </pc:sldChg>
      <pc:sldChg chg="modSp mod">
        <pc:chgData name="Martin Siemienski Andersen" userId="3e5b9027-db81-4bdb-8ff3-173865797b46" providerId="ADAL" clId="{CB76E3D5-E15B-4C8D-A304-964871BDB163}" dt="2025-08-25T08:39:16.898" v="49" actId="14100"/>
        <pc:sldMkLst>
          <pc:docMk/>
          <pc:sldMk cId="3553094342" sldId="411"/>
        </pc:sldMkLst>
        <pc:spChg chg="mod">
          <ac:chgData name="Martin Siemienski Andersen" userId="3e5b9027-db81-4bdb-8ff3-173865797b46" providerId="ADAL" clId="{CB76E3D5-E15B-4C8D-A304-964871BDB163}" dt="2025-08-25T08:39:16.898" v="49" actId="14100"/>
          <ac:spMkLst>
            <pc:docMk/>
            <pc:sldMk cId="3553094342" sldId="411"/>
            <ac:spMk id="3" creationId="{E2138693-F49C-4C76-8827-3134705E142D}"/>
          </ac:spMkLst>
        </pc:spChg>
      </pc:sldChg>
      <pc:sldChg chg="mod ord modShow">
        <pc:chgData name="Martin Siemienski Andersen" userId="3e5b9027-db81-4bdb-8ff3-173865797b46" providerId="ADAL" clId="{CB76E3D5-E15B-4C8D-A304-964871BDB163}" dt="2025-08-25T08:24:28.599" v="2"/>
        <pc:sldMkLst>
          <pc:docMk/>
          <pc:sldMk cId="2867137119" sldId="420"/>
        </pc:sldMkLst>
      </pc:sldChg>
      <pc:sldChg chg="mod ord modShow">
        <pc:chgData name="Martin Siemienski Andersen" userId="3e5b9027-db81-4bdb-8ff3-173865797b46" providerId="ADAL" clId="{CB76E3D5-E15B-4C8D-A304-964871BDB163}" dt="2025-08-25T08:24:28.599" v="2"/>
        <pc:sldMkLst>
          <pc:docMk/>
          <pc:sldMk cId="1178973660" sldId="421"/>
        </pc:sldMkLst>
      </pc:sldChg>
      <pc:sldChg chg="mod ord modShow">
        <pc:chgData name="Martin Siemienski Andersen" userId="3e5b9027-db81-4bdb-8ff3-173865797b46" providerId="ADAL" clId="{CB76E3D5-E15B-4C8D-A304-964871BDB163}" dt="2025-08-25T08:24:28.599" v="2"/>
        <pc:sldMkLst>
          <pc:docMk/>
          <pc:sldMk cId="3091304511" sldId="422"/>
        </pc:sldMkLst>
      </pc:sldChg>
      <pc:sldChg chg="addSp modSp mod">
        <pc:chgData name="Martin Siemienski Andersen" userId="3e5b9027-db81-4bdb-8ff3-173865797b46" providerId="ADAL" clId="{CB76E3D5-E15B-4C8D-A304-964871BDB163}" dt="2025-08-25T08:37:24.957" v="47" actId="1076"/>
        <pc:sldMkLst>
          <pc:docMk/>
          <pc:sldMk cId="1873557164" sldId="428"/>
        </pc:sldMkLst>
        <pc:spChg chg="add mod">
          <ac:chgData name="Martin Siemienski Andersen" userId="3e5b9027-db81-4bdb-8ff3-173865797b46" providerId="ADAL" clId="{CB76E3D5-E15B-4C8D-A304-964871BDB163}" dt="2025-08-25T08:37:24.957" v="47" actId="1076"/>
          <ac:spMkLst>
            <pc:docMk/>
            <pc:sldMk cId="1873557164" sldId="428"/>
            <ac:spMk id="6" creationId="{6B0FC729-92CE-AE14-7ABB-5FEC396689C2}"/>
          </ac:spMkLst>
        </pc:spChg>
      </pc:sldChg>
      <pc:sldChg chg="addSp modSp mod">
        <pc:chgData name="Martin Siemienski Andersen" userId="3e5b9027-db81-4bdb-8ff3-173865797b46" providerId="ADAL" clId="{CB76E3D5-E15B-4C8D-A304-964871BDB163}" dt="2025-08-25T08:35:45.519" v="38" actId="20578"/>
        <pc:sldMkLst>
          <pc:docMk/>
          <pc:sldMk cId="4282886247" sldId="433"/>
        </pc:sldMkLst>
        <pc:spChg chg="add mod">
          <ac:chgData name="Martin Siemienski Andersen" userId="3e5b9027-db81-4bdb-8ff3-173865797b46" providerId="ADAL" clId="{CB76E3D5-E15B-4C8D-A304-964871BDB163}" dt="2025-08-25T08:35:45.519" v="38" actId="20578"/>
          <ac:spMkLst>
            <pc:docMk/>
            <pc:sldMk cId="4282886247" sldId="433"/>
            <ac:spMk id="6" creationId="{C6C48B88-9594-3C70-C7FA-3DE86A0DDB83}"/>
          </ac:spMkLst>
        </pc:spChg>
      </pc:sldChg>
      <pc:sldChg chg="modSp mod">
        <pc:chgData name="Martin Siemienski Andersen" userId="3e5b9027-db81-4bdb-8ff3-173865797b46" providerId="ADAL" clId="{CB76E3D5-E15B-4C8D-A304-964871BDB163}" dt="2025-08-25T08:38:29.351" v="48" actId="404"/>
        <pc:sldMkLst>
          <pc:docMk/>
          <pc:sldMk cId="593717652" sldId="451"/>
        </pc:sldMkLst>
        <pc:spChg chg="mod">
          <ac:chgData name="Martin Siemienski Andersen" userId="3e5b9027-db81-4bdb-8ff3-173865797b46" providerId="ADAL" clId="{CB76E3D5-E15B-4C8D-A304-964871BDB163}" dt="2025-08-25T08:38:29.351" v="48" actId="404"/>
          <ac:spMkLst>
            <pc:docMk/>
            <pc:sldMk cId="593717652" sldId="451"/>
            <ac:spMk id="5" creationId="{12A5C785-224F-2889-6743-A196A309E122}"/>
          </ac:spMkLst>
        </pc:spChg>
      </pc:sldChg>
      <pc:sldChg chg="modSp mod">
        <pc:chgData name="Martin Siemienski Andersen" userId="3e5b9027-db81-4bdb-8ff3-173865797b46" providerId="ADAL" clId="{CB76E3D5-E15B-4C8D-A304-964871BDB163}" dt="2025-08-25T08:26:36.010" v="10" actId="6549"/>
        <pc:sldMkLst>
          <pc:docMk/>
          <pc:sldMk cId="63857565" sldId="452"/>
        </pc:sldMkLst>
        <pc:spChg chg="mod">
          <ac:chgData name="Martin Siemienski Andersen" userId="3e5b9027-db81-4bdb-8ff3-173865797b46" providerId="ADAL" clId="{CB76E3D5-E15B-4C8D-A304-964871BDB163}" dt="2025-08-25T08:26:36.010" v="10" actId="6549"/>
          <ac:spMkLst>
            <pc:docMk/>
            <pc:sldMk cId="63857565" sldId="452"/>
            <ac:spMk id="3" creationId="{58AE1C58-0692-6F26-AE48-273AB539561B}"/>
          </ac:spMkLst>
        </pc:spChg>
      </pc:sldChg>
      <pc:sldChg chg="modSp mod">
        <pc:chgData name="Martin Siemienski Andersen" userId="3e5b9027-db81-4bdb-8ff3-173865797b46" providerId="ADAL" clId="{CB76E3D5-E15B-4C8D-A304-964871BDB163}" dt="2025-08-25T08:26:31.864" v="7" actId="6549"/>
        <pc:sldMkLst>
          <pc:docMk/>
          <pc:sldMk cId="1868789010" sldId="457"/>
        </pc:sldMkLst>
        <pc:spChg chg="mod">
          <ac:chgData name="Martin Siemienski Andersen" userId="3e5b9027-db81-4bdb-8ff3-173865797b46" providerId="ADAL" clId="{CB76E3D5-E15B-4C8D-A304-964871BDB163}" dt="2025-08-25T08:26:31.864" v="7" actId="6549"/>
          <ac:spMkLst>
            <pc:docMk/>
            <pc:sldMk cId="1868789010" sldId="457"/>
            <ac:spMk id="3" creationId="{58AE1C58-0692-6F26-AE48-273AB539561B}"/>
          </ac:spMkLst>
        </pc:spChg>
      </pc:sldChg>
      <pc:sldChg chg="modSp mod">
        <pc:chgData name="Martin Siemienski Andersen" userId="3e5b9027-db81-4bdb-8ff3-173865797b46" providerId="ADAL" clId="{CB76E3D5-E15B-4C8D-A304-964871BDB163}" dt="2025-08-25T08:26:46.533" v="13" actId="6549"/>
        <pc:sldMkLst>
          <pc:docMk/>
          <pc:sldMk cId="397218966" sldId="458"/>
        </pc:sldMkLst>
        <pc:spChg chg="mod">
          <ac:chgData name="Martin Siemienski Andersen" userId="3e5b9027-db81-4bdb-8ff3-173865797b46" providerId="ADAL" clId="{CB76E3D5-E15B-4C8D-A304-964871BDB163}" dt="2025-08-25T08:26:46.533" v="13" actId="6549"/>
          <ac:spMkLst>
            <pc:docMk/>
            <pc:sldMk cId="397218966" sldId="458"/>
            <ac:spMk id="3" creationId="{58AE1C58-0692-6F26-AE48-273AB539561B}"/>
          </ac:spMkLst>
        </pc:spChg>
      </pc:sldChg>
    </pc:docChg>
  </pc:docChgLst>
  <pc:docChgLst>
    <pc:chgData name="Martin Siemienski Andersen" userId="3e5b9027-db81-4bdb-8ff3-173865797b46" providerId="ADAL" clId="{DF4BDF1B-1CBE-42E5-A749-E422F8035207}"/>
    <pc:docChg chg="undo custSel addSld modSld modSection">
      <pc:chgData name="Martin Siemienski Andersen" userId="3e5b9027-db81-4bdb-8ff3-173865797b46" providerId="ADAL" clId="{DF4BDF1B-1CBE-42E5-A749-E422F8035207}" dt="2021-09-27T11:47:18.696" v="69" actId="14100"/>
      <pc:docMkLst>
        <pc:docMk/>
      </pc:docMkLst>
      <pc:sldChg chg="mod modShow">
        <pc:chgData name="Martin Siemienski Andersen" userId="3e5b9027-db81-4bdb-8ff3-173865797b46" providerId="ADAL" clId="{DF4BDF1B-1CBE-42E5-A749-E422F8035207}" dt="2021-09-27T11:15:10.920" v="5" actId="729"/>
        <pc:sldMkLst>
          <pc:docMk/>
          <pc:sldMk cId="2639076387" sldId="435"/>
        </pc:sldMkLst>
      </pc:sldChg>
      <pc:sldChg chg="mod modShow">
        <pc:chgData name="Martin Siemienski Andersen" userId="3e5b9027-db81-4bdb-8ff3-173865797b46" providerId="ADAL" clId="{DF4BDF1B-1CBE-42E5-A749-E422F8035207}" dt="2021-09-27T11:15:10.920" v="5" actId="729"/>
        <pc:sldMkLst>
          <pc:docMk/>
          <pc:sldMk cId="1848473839" sldId="436"/>
        </pc:sldMkLst>
      </pc:sldChg>
      <pc:sldChg chg="modNotesTx">
        <pc:chgData name="Martin Siemienski Andersen" userId="3e5b9027-db81-4bdb-8ff3-173865797b46" providerId="ADAL" clId="{DF4BDF1B-1CBE-42E5-A749-E422F8035207}" dt="2021-09-27T11:46:49.479" v="67" actId="20577"/>
        <pc:sldMkLst>
          <pc:docMk/>
          <pc:sldMk cId="1087641968" sldId="441"/>
        </pc:sldMkLst>
      </pc:sldChg>
      <pc:sldChg chg="modSp mod">
        <pc:chgData name="Martin Siemienski Andersen" userId="3e5b9027-db81-4bdb-8ff3-173865797b46" providerId="ADAL" clId="{DF4BDF1B-1CBE-42E5-A749-E422F8035207}" dt="2021-09-27T11:45:52.795" v="49" actId="1076"/>
        <pc:sldMkLst>
          <pc:docMk/>
          <pc:sldMk cId="740268450" sldId="444"/>
        </pc:sldMkLst>
      </pc:sldChg>
      <pc:sldChg chg="addSp modSp mod">
        <pc:chgData name="Martin Siemienski Andersen" userId="3e5b9027-db81-4bdb-8ff3-173865797b46" providerId="ADAL" clId="{DF4BDF1B-1CBE-42E5-A749-E422F8035207}" dt="2021-09-27T11:47:18.696" v="69" actId="14100"/>
        <pc:sldMkLst>
          <pc:docMk/>
          <pc:sldMk cId="1712312121" sldId="446"/>
        </pc:sldMkLst>
      </pc:sldChg>
      <pc:sldChg chg="modSp new mod">
        <pc:chgData name="Martin Siemienski Andersen" userId="3e5b9027-db81-4bdb-8ff3-173865797b46" providerId="ADAL" clId="{DF4BDF1B-1CBE-42E5-A749-E422F8035207}" dt="2021-09-27T11:15:22.612" v="29" actId="20577"/>
        <pc:sldMkLst>
          <pc:docMk/>
          <pc:sldMk cId="4017987235" sldId="447"/>
        </pc:sldMkLst>
      </pc:sldChg>
    </pc:docChg>
  </pc:docChgLst>
  <pc:docChgLst>
    <pc:chgData name="Martin Siemienski Andersen" userId="3e5b9027-db81-4bdb-8ff3-173865797b46" providerId="ADAL" clId="{F59F40C7-F914-406F-832D-4D2BA06FF30F}"/>
    <pc:docChg chg="custSel modSld">
      <pc:chgData name="Martin Siemienski Andersen" userId="3e5b9027-db81-4bdb-8ff3-173865797b46" providerId="ADAL" clId="{F59F40C7-F914-406F-832D-4D2BA06FF30F}" dt="2025-01-03T10:00:43.867" v="4" actId="20577"/>
      <pc:docMkLst>
        <pc:docMk/>
      </pc:docMkLst>
      <pc:sldChg chg="modSp">
        <pc:chgData name="Martin Siemienski Andersen" userId="3e5b9027-db81-4bdb-8ff3-173865797b46" providerId="ADAL" clId="{F59F40C7-F914-406F-832D-4D2BA06FF30F}" dt="2025-01-03T10:00:43.867" v="4" actId="20577"/>
        <pc:sldMkLst>
          <pc:docMk/>
          <pc:sldMk cId="2867137119" sldId="420"/>
        </pc:sldMkLst>
      </pc:sldChg>
      <pc:sldChg chg="delSp mod delAnim">
        <pc:chgData name="Martin Siemienski Andersen" userId="3e5b9027-db81-4bdb-8ff3-173865797b46" providerId="ADAL" clId="{F59F40C7-F914-406F-832D-4D2BA06FF30F}" dt="2025-01-03T09:59:48.456" v="1" actId="478"/>
        <pc:sldMkLst>
          <pc:docMk/>
          <pc:sldMk cId="3091304511" sldId="422"/>
        </pc:sldMkLst>
      </pc:sldChg>
    </pc:docChg>
  </pc:docChgLst>
  <pc:docChgLst>
    <pc:chgData name="Martin Siemienski Andersen" userId="3e5b9027-db81-4bdb-8ff3-173865797b46" providerId="ADAL" clId="{61A70DE3-CD34-2F48-B3AB-09BE9299A21B}"/>
    <pc:docChg chg="modSld">
      <pc:chgData name="Martin Siemienski Andersen" userId="3e5b9027-db81-4bdb-8ff3-173865797b46" providerId="ADAL" clId="{61A70DE3-CD34-2F48-B3AB-09BE9299A21B}" dt="2023-01-30T07:37:52.965" v="24" actId="14100"/>
      <pc:docMkLst>
        <pc:docMk/>
      </pc:docMkLst>
      <pc:sldChg chg="modSp mod">
        <pc:chgData name="Martin Siemienski Andersen" userId="3e5b9027-db81-4bdb-8ff3-173865797b46" providerId="ADAL" clId="{61A70DE3-CD34-2F48-B3AB-09BE9299A21B}" dt="2023-01-30T07:37:52.965" v="24" actId="14100"/>
        <pc:sldMkLst>
          <pc:docMk/>
          <pc:sldMk cId="62299060" sldId="413"/>
        </pc:sldMkLst>
      </pc:sldChg>
    </pc:docChg>
  </pc:docChgLst>
  <pc:docChgLst>
    <pc:chgData name="Martin Siemienski Andersen" userId="3e5b9027-db81-4bdb-8ff3-173865797b46" providerId="ADAL" clId="{B75562D7-953F-454A-88E7-7B00ADD905E2}"/>
    <pc:docChg chg="modSld">
      <pc:chgData name="Martin Siemienski Andersen" userId="3e5b9027-db81-4bdb-8ff3-173865797b46" providerId="ADAL" clId="{B75562D7-953F-454A-88E7-7B00ADD905E2}" dt="2023-11-10T09:45:53.634" v="12" actId="20577"/>
      <pc:docMkLst>
        <pc:docMk/>
      </pc:docMkLst>
      <pc:sldChg chg="modSp mod">
        <pc:chgData name="Martin Siemienski Andersen" userId="3e5b9027-db81-4bdb-8ff3-173865797b46" providerId="ADAL" clId="{B75562D7-953F-454A-88E7-7B00ADD905E2}" dt="2023-11-10T09:45:53.634" v="12" actId="20577"/>
        <pc:sldMkLst>
          <pc:docMk/>
          <pc:sldMk cId="2987825289" sldId="405"/>
        </pc:sldMkLst>
      </pc:sldChg>
    </pc:docChg>
  </pc:docChgLst>
  <pc:docChgLst>
    <pc:chgData name="Martin Siemienski Andersen" userId="3e5b9027-db81-4bdb-8ff3-173865797b46" providerId="ADAL" clId="{A6A82A46-B479-4CE1-9F7D-C51FFE3B6A2B}"/>
    <pc:docChg chg="undo custSel addSld delSld modSld sldOrd modMainMaster modSection">
      <pc:chgData name="Martin Siemienski Andersen" userId="3e5b9027-db81-4bdb-8ff3-173865797b46" providerId="ADAL" clId="{A6A82A46-B479-4CE1-9F7D-C51FFE3B6A2B}" dt="2024-09-18T13:00:26.760" v="604" actId="478"/>
      <pc:docMkLst>
        <pc:docMk/>
      </pc:docMkLst>
      <pc:sldChg chg="addSp delSp modSp mod modClrScheme chgLayout">
        <pc:chgData name="Martin Siemienski Andersen" userId="3e5b9027-db81-4bdb-8ff3-173865797b46" providerId="ADAL" clId="{A6A82A46-B479-4CE1-9F7D-C51FFE3B6A2B}" dt="2024-09-18T12:59:18.329" v="592" actId="478"/>
        <pc:sldMkLst>
          <pc:docMk/>
          <pc:sldMk cId="4057636396" sldId="302"/>
        </pc:sldMkLst>
      </pc:sldChg>
      <pc:sldChg chg="addSp modSp mod chgLayout">
        <pc:chgData name="Martin Siemienski Andersen" userId="3e5b9027-db81-4bdb-8ff3-173865797b46" providerId="ADAL" clId="{A6A82A46-B479-4CE1-9F7D-C51FFE3B6A2B}" dt="2024-09-18T12:58:30.066" v="576"/>
        <pc:sldMkLst>
          <pc:docMk/>
          <pc:sldMk cId="3757688598" sldId="325"/>
        </pc:sldMkLst>
      </pc:sldChg>
      <pc:sldChg chg="addSp delSp modSp mod modClrScheme chgLayout">
        <pc:chgData name="Martin Siemienski Andersen" userId="3e5b9027-db81-4bdb-8ff3-173865797b46" providerId="ADAL" clId="{A6A82A46-B479-4CE1-9F7D-C51FFE3B6A2B}" dt="2024-09-18T12:58:30.066" v="576"/>
        <pc:sldMkLst>
          <pc:docMk/>
          <pc:sldMk cId="1523671985" sldId="352"/>
        </pc:sldMkLst>
      </pc:sldChg>
      <pc:sldChg chg="addSp delSp modSp mod chgLayout">
        <pc:chgData name="Martin Siemienski Andersen" userId="3e5b9027-db81-4bdb-8ff3-173865797b46" providerId="ADAL" clId="{A6A82A46-B479-4CE1-9F7D-C51FFE3B6A2B}" dt="2024-09-18T12:58:32.539" v="577" actId="478"/>
        <pc:sldMkLst>
          <pc:docMk/>
          <pc:sldMk cId="712281170" sldId="395"/>
        </pc:sldMkLst>
      </pc:sldChg>
      <pc:sldChg chg="addSp delSp modSp mod chgLayout">
        <pc:chgData name="Martin Siemienski Andersen" userId="3e5b9027-db81-4bdb-8ff3-173865797b46" providerId="ADAL" clId="{A6A82A46-B479-4CE1-9F7D-C51FFE3B6A2B}" dt="2024-09-18T12:58:30.066" v="576"/>
        <pc:sldMkLst>
          <pc:docMk/>
          <pc:sldMk cId="3815870660" sldId="396"/>
        </pc:sldMkLst>
      </pc:sldChg>
      <pc:sldChg chg="addSp delSp modSp mod chgLayout">
        <pc:chgData name="Martin Siemienski Andersen" userId="3e5b9027-db81-4bdb-8ff3-173865797b46" providerId="ADAL" clId="{A6A82A46-B479-4CE1-9F7D-C51FFE3B6A2B}" dt="2024-09-18T12:58:30.066" v="576"/>
        <pc:sldMkLst>
          <pc:docMk/>
          <pc:sldMk cId="3309940884" sldId="397"/>
        </pc:sldMkLst>
      </pc:sldChg>
      <pc:sldChg chg="addSp delSp modSp mod chgLayout">
        <pc:chgData name="Martin Siemienski Andersen" userId="3e5b9027-db81-4bdb-8ff3-173865797b46" providerId="ADAL" clId="{A6A82A46-B479-4CE1-9F7D-C51FFE3B6A2B}" dt="2024-09-18T12:58:30.066" v="576"/>
        <pc:sldMkLst>
          <pc:docMk/>
          <pc:sldMk cId="2057881405" sldId="398"/>
        </pc:sldMkLst>
      </pc:sldChg>
      <pc:sldChg chg="addSp delSp modSp mod chgLayout">
        <pc:chgData name="Martin Siemienski Andersen" userId="3e5b9027-db81-4bdb-8ff3-173865797b46" providerId="ADAL" clId="{A6A82A46-B479-4CE1-9F7D-C51FFE3B6A2B}" dt="2024-09-18T12:58:30.066" v="576"/>
        <pc:sldMkLst>
          <pc:docMk/>
          <pc:sldMk cId="3717697075" sldId="399"/>
        </pc:sldMkLst>
      </pc:sldChg>
      <pc:sldChg chg="addSp delSp modSp mod ord chgLayout">
        <pc:chgData name="Martin Siemienski Andersen" userId="3e5b9027-db81-4bdb-8ff3-173865797b46" providerId="ADAL" clId="{A6A82A46-B479-4CE1-9F7D-C51FFE3B6A2B}" dt="2024-09-18T12:58:30.066" v="576"/>
        <pc:sldMkLst>
          <pc:docMk/>
          <pc:sldMk cId="3886097714" sldId="400"/>
        </pc:sldMkLst>
      </pc:sldChg>
      <pc:sldChg chg="addSp delSp modSp mod chgLayout">
        <pc:chgData name="Martin Siemienski Andersen" userId="3e5b9027-db81-4bdb-8ff3-173865797b46" providerId="ADAL" clId="{A6A82A46-B479-4CE1-9F7D-C51FFE3B6A2B}" dt="2024-09-18T12:58:30.066" v="576"/>
        <pc:sldMkLst>
          <pc:docMk/>
          <pc:sldMk cId="3329419190" sldId="401"/>
        </pc:sldMkLst>
      </pc:sldChg>
      <pc:sldChg chg="addSp delSp modSp mod modClrScheme chgLayout">
        <pc:chgData name="Martin Siemienski Andersen" userId="3e5b9027-db81-4bdb-8ff3-173865797b46" providerId="ADAL" clId="{A6A82A46-B479-4CE1-9F7D-C51FFE3B6A2B}" dt="2024-09-18T12:58:30.066" v="576"/>
        <pc:sldMkLst>
          <pc:docMk/>
          <pc:sldMk cId="1488484728" sldId="403"/>
        </pc:sldMkLst>
      </pc:sldChg>
      <pc:sldChg chg="addSp delSp modSp mod chgLayout">
        <pc:chgData name="Martin Siemienski Andersen" userId="3e5b9027-db81-4bdb-8ff3-173865797b46" providerId="ADAL" clId="{A6A82A46-B479-4CE1-9F7D-C51FFE3B6A2B}" dt="2024-09-18T12:58:30.066" v="576"/>
        <pc:sldMkLst>
          <pc:docMk/>
          <pc:sldMk cId="2615432284" sldId="404"/>
        </pc:sldMkLst>
      </pc:sldChg>
      <pc:sldChg chg="addSp delSp modSp mod setBg chgLayout">
        <pc:chgData name="Martin Siemienski Andersen" userId="3e5b9027-db81-4bdb-8ff3-173865797b46" providerId="ADAL" clId="{A6A82A46-B479-4CE1-9F7D-C51FFE3B6A2B}" dt="2024-09-18T12:58:30.066" v="576"/>
        <pc:sldMkLst>
          <pc:docMk/>
          <pc:sldMk cId="2987825289" sldId="405"/>
        </pc:sldMkLst>
      </pc:sldChg>
      <pc:sldChg chg="addSp delSp modSp mod chgLayout">
        <pc:chgData name="Martin Siemienski Andersen" userId="3e5b9027-db81-4bdb-8ff3-173865797b46" providerId="ADAL" clId="{A6A82A46-B479-4CE1-9F7D-C51FFE3B6A2B}" dt="2024-09-18T12:58:30.066" v="576"/>
        <pc:sldMkLst>
          <pc:docMk/>
          <pc:sldMk cId="2235204404" sldId="406"/>
        </pc:sldMkLst>
      </pc:sldChg>
      <pc:sldChg chg="addSp delSp modSp mod modClrScheme chgLayout">
        <pc:chgData name="Martin Siemienski Andersen" userId="3e5b9027-db81-4bdb-8ff3-173865797b46" providerId="ADAL" clId="{A6A82A46-B479-4CE1-9F7D-C51FFE3B6A2B}" dt="2024-09-18T12:58:30.066" v="576"/>
        <pc:sldMkLst>
          <pc:docMk/>
          <pc:sldMk cId="2520553282" sldId="407"/>
        </pc:sldMkLst>
      </pc:sldChg>
      <pc:sldChg chg="addSp delSp modSp mod chgLayout">
        <pc:chgData name="Martin Siemienski Andersen" userId="3e5b9027-db81-4bdb-8ff3-173865797b46" providerId="ADAL" clId="{A6A82A46-B479-4CE1-9F7D-C51FFE3B6A2B}" dt="2024-09-18T12:58:30.066" v="576"/>
        <pc:sldMkLst>
          <pc:docMk/>
          <pc:sldMk cId="2452652426" sldId="408"/>
        </pc:sldMkLst>
      </pc:sldChg>
      <pc:sldChg chg="addSp delSp modSp mod chgLayout">
        <pc:chgData name="Martin Siemienski Andersen" userId="3e5b9027-db81-4bdb-8ff3-173865797b46" providerId="ADAL" clId="{A6A82A46-B479-4CE1-9F7D-C51FFE3B6A2B}" dt="2024-09-18T12:58:30.066" v="576"/>
        <pc:sldMkLst>
          <pc:docMk/>
          <pc:sldMk cId="429580196" sldId="410"/>
        </pc:sldMkLst>
      </pc:sldChg>
      <pc:sldChg chg="addSp delSp modSp mod chgLayout">
        <pc:chgData name="Martin Siemienski Andersen" userId="3e5b9027-db81-4bdb-8ff3-173865797b46" providerId="ADAL" clId="{A6A82A46-B479-4CE1-9F7D-C51FFE3B6A2B}" dt="2024-09-18T12:58:30.066" v="576"/>
        <pc:sldMkLst>
          <pc:docMk/>
          <pc:sldMk cId="3553094342" sldId="411"/>
        </pc:sldMkLst>
      </pc:sldChg>
      <pc:sldChg chg="addSp delSp modSp mod chgLayout">
        <pc:chgData name="Martin Siemienski Andersen" userId="3e5b9027-db81-4bdb-8ff3-173865797b46" providerId="ADAL" clId="{A6A82A46-B479-4CE1-9F7D-C51FFE3B6A2B}" dt="2024-09-18T12:58:30.066" v="576"/>
        <pc:sldMkLst>
          <pc:docMk/>
          <pc:sldMk cId="2037601277" sldId="412"/>
        </pc:sldMkLst>
      </pc:sldChg>
      <pc:sldChg chg="modSp del">
        <pc:chgData name="Martin Siemienski Andersen" userId="3e5b9027-db81-4bdb-8ff3-173865797b46" providerId="ADAL" clId="{A6A82A46-B479-4CE1-9F7D-C51FFE3B6A2B}" dt="2024-09-18T12:20:12.287" v="78" actId="47"/>
        <pc:sldMkLst>
          <pc:docMk/>
          <pc:sldMk cId="62299060" sldId="413"/>
        </pc:sldMkLst>
      </pc:sldChg>
      <pc:sldChg chg="addSp delSp modSp mod chgLayout">
        <pc:chgData name="Martin Siemienski Andersen" userId="3e5b9027-db81-4bdb-8ff3-173865797b46" providerId="ADAL" clId="{A6A82A46-B479-4CE1-9F7D-C51FFE3B6A2B}" dt="2024-09-18T12:58:30.066" v="576"/>
        <pc:sldMkLst>
          <pc:docMk/>
          <pc:sldMk cId="263621732" sldId="414"/>
        </pc:sldMkLst>
      </pc:sldChg>
      <pc:sldChg chg="addSp delSp modSp mod chgLayout">
        <pc:chgData name="Martin Siemienski Andersen" userId="3e5b9027-db81-4bdb-8ff3-173865797b46" providerId="ADAL" clId="{A6A82A46-B479-4CE1-9F7D-C51FFE3B6A2B}" dt="2024-09-18T12:58:30.066" v="576"/>
        <pc:sldMkLst>
          <pc:docMk/>
          <pc:sldMk cId="3683032399" sldId="415"/>
        </pc:sldMkLst>
      </pc:sldChg>
      <pc:sldChg chg="addSp delSp modSp mod chgLayout">
        <pc:chgData name="Martin Siemienski Andersen" userId="3e5b9027-db81-4bdb-8ff3-173865797b46" providerId="ADAL" clId="{A6A82A46-B479-4CE1-9F7D-C51FFE3B6A2B}" dt="2024-09-18T12:58:30.066" v="576"/>
        <pc:sldMkLst>
          <pc:docMk/>
          <pc:sldMk cId="3909452521" sldId="416"/>
        </pc:sldMkLst>
      </pc:sldChg>
      <pc:sldChg chg="addSp delSp modSp mod chgLayout">
        <pc:chgData name="Martin Siemienski Andersen" userId="3e5b9027-db81-4bdb-8ff3-173865797b46" providerId="ADAL" clId="{A6A82A46-B479-4CE1-9F7D-C51FFE3B6A2B}" dt="2024-09-18T12:58:30.066" v="576"/>
        <pc:sldMkLst>
          <pc:docMk/>
          <pc:sldMk cId="617907280" sldId="417"/>
        </pc:sldMkLst>
      </pc:sldChg>
      <pc:sldChg chg="addSp delSp modSp mod chgLayout">
        <pc:chgData name="Martin Siemienski Andersen" userId="3e5b9027-db81-4bdb-8ff3-173865797b46" providerId="ADAL" clId="{A6A82A46-B479-4CE1-9F7D-C51FFE3B6A2B}" dt="2024-09-18T12:58:30.066" v="576"/>
        <pc:sldMkLst>
          <pc:docMk/>
          <pc:sldMk cId="1623032530" sldId="418"/>
        </pc:sldMkLst>
      </pc:sldChg>
      <pc:sldChg chg="addSp delSp modSp mod chgLayout">
        <pc:chgData name="Martin Siemienski Andersen" userId="3e5b9027-db81-4bdb-8ff3-173865797b46" providerId="ADAL" clId="{A6A82A46-B479-4CE1-9F7D-C51FFE3B6A2B}" dt="2024-09-18T12:58:30.066" v="576"/>
        <pc:sldMkLst>
          <pc:docMk/>
          <pc:sldMk cId="2867137119" sldId="420"/>
        </pc:sldMkLst>
      </pc:sldChg>
      <pc:sldChg chg="addSp delSp modSp mod chgLayout">
        <pc:chgData name="Martin Siemienski Andersen" userId="3e5b9027-db81-4bdb-8ff3-173865797b46" providerId="ADAL" clId="{A6A82A46-B479-4CE1-9F7D-C51FFE3B6A2B}" dt="2024-09-18T12:58:30.066" v="576"/>
        <pc:sldMkLst>
          <pc:docMk/>
          <pc:sldMk cId="1178973660" sldId="421"/>
        </pc:sldMkLst>
      </pc:sldChg>
      <pc:sldChg chg="addSp delSp modSp mod chgLayout">
        <pc:chgData name="Martin Siemienski Andersen" userId="3e5b9027-db81-4bdb-8ff3-173865797b46" providerId="ADAL" clId="{A6A82A46-B479-4CE1-9F7D-C51FFE3B6A2B}" dt="2024-09-18T12:58:30.066" v="576"/>
        <pc:sldMkLst>
          <pc:docMk/>
          <pc:sldMk cId="3091304511" sldId="422"/>
        </pc:sldMkLst>
      </pc:sldChg>
      <pc:sldChg chg="addSp delSp modSp mod chgLayout">
        <pc:chgData name="Martin Siemienski Andersen" userId="3e5b9027-db81-4bdb-8ff3-173865797b46" providerId="ADAL" clId="{A6A82A46-B479-4CE1-9F7D-C51FFE3B6A2B}" dt="2024-09-18T12:58:30.066" v="576"/>
        <pc:sldMkLst>
          <pc:docMk/>
          <pc:sldMk cId="2665904459" sldId="423"/>
        </pc:sldMkLst>
      </pc:sldChg>
      <pc:sldChg chg="addSp delSp modSp mod ord modClrScheme chgLayout">
        <pc:chgData name="Martin Siemienski Andersen" userId="3e5b9027-db81-4bdb-8ff3-173865797b46" providerId="ADAL" clId="{A6A82A46-B479-4CE1-9F7D-C51FFE3B6A2B}" dt="2024-09-18T12:58:30.066" v="576"/>
        <pc:sldMkLst>
          <pc:docMk/>
          <pc:sldMk cId="1087689342" sldId="424"/>
        </pc:sldMkLst>
      </pc:sldChg>
      <pc:sldChg chg="addSp delSp modSp mod ord modClrScheme chgLayout">
        <pc:chgData name="Martin Siemienski Andersen" userId="3e5b9027-db81-4bdb-8ff3-173865797b46" providerId="ADAL" clId="{A6A82A46-B479-4CE1-9F7D-C51FFE3B6A2B}" dt="2024-09-18T12:58:30.066" v="576"/>
        <pc:sldMkLst>
          <pc:docMk/>
          <pc:sldMk cId="3258553173" sldId="425"/>
        </pc:sldMkLst>
      </pc:sldChg>
      <pc:sldChg chg="addSp delSp modSp mod chgLayout">
        <pc:chgData name="Martin Siemienski Andersen" userId="3e5b9027-db81-4bdb-8ff3-173865797b46" providerId="ADAL" clId="{A6A82A46-B479-4CE1-9F7D-C51FFE3B6A2B}" dt="2024-09-18T12:58:30.066" v="576"/>
        <pc:sldMkLst>
          <pc:docMk/>
          <pc:sldMk cId="3544751619" sldId="426"/>
        </pc:sldMkLst>
      </pc:sldChg>
      <pc:sldChg chg="addSp delSp modSp mod chgLayout">
        <pc:chgData name="Martin Siemienski Andersen" userId="3e5b9027-db81-4bdb-8ff3-173865797b46" providerId="ADAL" clId="{A6A82A46-B479-4CE1-9F7D-C51FFE3B6A2B}" dt="2024-09-18T12:58:30.066" v="576"/>
        <pc:sldMkLst>
          <pc:docMk/>
          <pc:sldMk cId="1502675318" sldId="427"/>
        </pc:sldMkLst>
      </pc:sldChg>
      <pc:sldChg chg="modSp add del mod">
        <pc:chgData name="Martin Siemienski Andersen" userId="3e5b9027-db81-4bdb-8ff3-173865797b46" providerId="ADAL" clId="{A6A82A46-B479-4CE1-9F7D-C51FFE3B6A2B}" dt="2024-09-18T12:17:38.062" v="3" actId="2696"/>
        <pc:sldMkLst>
          <pc:docMk/>
          <pc:sldMk cId="115667407" sldId="428"/>
        </pc:sldMkLst>
      </pc:sldChg>
      <pc:sldChg chg="add del">
        <pc:chgData name="Martin Siemienski Andersen" userId="3e5b9027-db81-4bdb-8ff3-173865797b46" providerId="ADAL" clId="{A6A82A46-B479-4CE1-9F7D-C51FFE3B6A2B}" dt="2024-09-18T12:17:54.504" v="5" actId="2696"/>
        <pc:sldMkLst>
          <pc:docMk/>
          <pc:sldMk cId="1759867860" sldId="428"/>
        </pc:sldMkLst>
      </pc:sldChg>
      <pc:sldChg chg="addSp delSp modSp add mod modClrScheme chgLayout">
        <pc:chgData name="Martin Siemienski Andersen" userId="3e5b9027-db81-4bdb-8ff3-173865797b46" providerId="ADAL" clId="{A6A82A46-B479-4CE1-9F7D-C51FFE3B6A2B}" dt="2024-09-18T12:58:30.066" v="576"/>
        <pc:sldMkLst>
          <pc:docMk/>
          <pc:sldMk cId="1873557164" sldId="428"/>
        </pc:sldMkLst>
      </pc:sldChg>
      <pc:sldChg chg="addSp delSp modSp add mod setBg chgLayout">
        <pc:chgData name="Martin Siemienski Andersen" userId="3e5b9027-db81-4bdb-8ff3-173865797b46" providerId="ADAL" clId="{A6A82A46-B479-4CE1-9F7D-C51FFE3B6A2B}" dt="2024-09-18T12:58:30.066" v="576"/>
        <pc:sldMkLst>
          <pc:docMk/>
          <pc:sldMk cId="637675615" sldId="429"/>
        </pc:sldMkLst>
      </pc:sldChg>
      <pc:sldChg chg="addSp delSp modSp mod chgLayout">
        <pc:chgData name="Martin Siemienski Andersen" userId="3e5b9027-db81-4bdb-8ff3-173865797b46" providerId="ADAL" clId="{A6A82A46-B479-4CE1-9F7D-C51FFE3B6A2B}" dt="2024-09-18T12:58:30.066" v="576"/>
        <pc:sldMkLst>
          <pc:docMk/>
          <pc:sldMk cId="3020201231" sldId="430"/>
        </pc:sldMkLst>
      </pc:sldChg>
      <pc:sldChg chg="addSp delSp modSp mod chgLayout">
        <pc:chgData name="Martin Siemienski Andersen" userId="3e5b9027-db81-4bdb-8ff3-173865797b46" providerId="ADAL" clId="{A6A82A46-B479-4CE1-9F7D-C51FFE3B6A2B}" dt="2024-09-18T12:58:30.066" v="576"/>
        <pc:sldMkLst>
          <pc:docMk/>
          <pc:sldMk cId="2803158435" sldId="431"/>
        </pc:sldMkLst>
      </pc:sldChg>
      <pc:sldChg chg="addSp delSp modSp mod modClrScheme chgLayout">
        <pc:chgData name="Martin Siemienski Andersen" userId="3e5b9027-db81-4bdb-8ff3-173865797b46" providerId="ADAL" clId="{A6A82A46-B479-4CE1-9F7D-C51FFE3B6A2B}" dt="2024-09-18T13:00:19.199" v="602" actId="1076"/>
        <pc:sldMkLst>
          <pc:docMk/>
          <pc:sldMk cId="3794819072" sldId="432"/>
        </pc:sldMkLst>
      </pc:sldChg>
      <pc:sldChg chg="addSp delSp modSp mod modClrScheme chgLayout">
        <pc:chgData name="Martin Siemienski Andersen" userId="3e5b9027-db81-4bdb-8ff3-173865797b46" providerId="ADAL" clId="{A6A82A46-B479-4CE1-9F7D-C51FFE3B6A2B}" dt="2024-09-18T12:58:30.066" v="576"/>
        <pc:sldMkLst>
          <pc:docMk/>
          <pc:sldMk cId="4282886247" sldId="433"/>
        </pc:sldMkLst>
      </pc:sldChg>
      <pc:sldChg chg="addSp delSp modSp mod chgLayout">
        <pc:chgData name="Martin Siemienski Andersen" userId="3e5b9027-db81-4bdb-8ff3-173865797b46" providerId="ADAL" clId="{A6A82A46-B479-4CE1-9F7D-C51FFE3B6A2B}" dt="2024-09-18T12:58:30.066" v="576"/>
        <pc:sldMkLst>
          <pc:docMk/>
          <pc:sldMk cId="2639076387" sldId="435"/>
        </pc:sldMkLst>
      </pc:sldChg>
      <pc:sldChg chg="addSp delSp modSp mod chgLayout">
        <pc:chgData name="Martin Siemienski Andersen" userId="3e5b9027-db81-4bdb-8ff3-173865797b46" providerId="ADAL" clId="{A6A82A46-B479-4CE1-9F7D-C51FFE3B6A2B}" dt="2024-09-18T12:58:30.066" v="576"/>
        <pc:sldMkLst>
          <pc:docMk/>
          <pc:sldMk cId="1848473839" sldId="436"/>
        </pc:sldMkLst>
      </pc:sldChg>
      <pc:sldChg chg="addSp delSp modSp mod chgLayout">
        <pc:chgData name="Martin Siemienski Andersen" userId="3e5b9027-db81-4bdb-8ff3-173865797b46" providerId="ADAL" clId="{A6A82A46-B479-4CE1-9F7D-C51FFE3B6A2B}" dt="2024-09-18T12:58:30.066" v="576"/>
        <pc:sldMkLst>
          <pc:docMk/>
          <pc:sldMk cId="749165796" sldId="437"/>
        </pc:sldMkLst>
      </pc:sldChg>
      <pc:sldChg chg="addSp delSp modSp mod chgLayout">
        <pc:chgData name="Martin Siemienski Andersen" userId="3e5b9027-db81-4bdb-8ff3-173865797b46" providerId="ADAL" clId="{A6A82A46-B479-4CE1-9F7D-C51FFE3B6A2B}" dt="2024-09-18T12:58:30.066" v="576"/>
        <pc:sldMkLst>
          <pc:docMk/>
          <pc:sldMk cId="2404171858" sldId="438"/>
        </pc:sldMkLst>
      </pc:sldChg>
      <pc:sldChg chg="addSp delSp modSp mod chgLayout">
        <pc:chgData name="Martin Siemienski Andersen" userId="3e5b9027-db81-4bdb-8ff3-173865797b46" providerId="ADAL" clId="{A6A82A46-B479-4CE1-9F7D-C51FFE3B6A2B}" dt="2024-09-18T12:58:30.066" v="576"/>
        <pc:sldMkLst>
          <pc:docMk/>
          <pc:sldMk cId="1333749870" sldId="439"/>
        </pc:sldMkLst>
      </pc:sldChg>
      <pc:sldChg chg="addSp delSp modSp mod modClrScheme chgLayout">
        <pc:chgData name="Martin Siemienski Andersen" userId="3e5b9027-db81-4bdb-8ff3-173865797b46" providerId="ADAL" clId="{A6A82A46-B479-4CE1-9F7D-C51FFE3B6A2B}" dt="2024-09-18T12:58:30.066" v="576"/>
        <pc:sldMkLst>
          <pc:docMk/>
          <pc:sldMk cId="891699268" sldId="440"/>
        </pc:sldMkLst>
      </pc:sldChg>
      <pc:sldChg chg="addSp delSp modSp mod chgLayout">
        <pc:chgData name="Martin Siemienski Andersen" userId="3e5b9027-db81-4bdb-8ff3-173865797b46" providerId="ADAL" clId="{A6A82A46-B479-4CE1-9F7D-C51FFE3B6A2B}" dt="2024-09-18T12:58:30.066" v="576"/>
        <pc:sldMkLst>
          <pc:docMk/>
          <pc:sldMk cId="1087641968" sldId="441"/>
        </pc:sldMkLst>
      </pc:sldChg>
      <pc:sldChg chg="addSp delSp modSp mod chgLayout">
        <pc:chgData name="Martin Siemienski Andersen" userId="3e5b9027-db81-4bdb-8ff3-173865797b46" providerId="ADAL" clId="{A6A82A46-B479-4CE1-9F7D-C51FFE3B6A2B}" dt="2024-09-18T12:58:30.066" v="576"/>
        <pc:sldMkLst>
          <pc:docMk/>
          <pc:sldMk cId="1596610525" sldId="442"/>
        </pc:sldMkLst>
      </pc:sldChg>
      <pc:sldChg chg="addSp delSp modSp mod chgLayout">
        <pc:chgData name="Martin Siemienski Andersen" userId="3e5b9027-db81-4bdb-8ff3-173865797b46" providerId="ADAL" clId="{A6A82A46-B479-4CE1-9F7D-C51FFE3B6A2B}" dt="2024-09-18T12:58:30.066" v="576"/>
        <pc:sldMkLst>
          <pc:docMk/>
          <pc:sldMk cId="615445051" sldId="443"/>
        </pc:sldMkLst>
      </pc:sldChg>
      <pc:sldChg chg="addSp delSp modSp mod chgLayout">
        <pc:chgData name="Martin Siemienski Andersen" userId="3e5b9027-db81-4bdb-8ff3-173865797b46" providerId="ADAL" clId="{A6A82A46-B479-4CE1-9F7D-C51FFE3B6A2B}" dt="2024-09-18T12:58:30.066" v="576"/>
        <pc:sldMkLst>
          <pc:docMk/>
          <pc:sldMk cId="740268450" sldId="444"/>
        </pc:sldMkLst>
      </pc:sldChg>
      <pc:sldChg chg="addSp delSp modSp mod modAnim chgLayout">
        <pc:chgData name="Martin Siemienski Andersen" userId="3e5b9027-db81-4bdb-8ff3-173865797b46" providerId="ADAL" clId="{A6A82A46-B479-4CE1-9F7D-C51FFE3B6A2B}" dt="2024-09-18T13:00:03.556" v="597" actId="15"/>
        <pc:sldMkLst>
          <pc:docMk/>
          <pc:sldMk cId="1854725903" sldId="445"/>
        </pc:sldMkLst>
      </pc:sldChg>
      <pc:sldChg chg="addSp delSp modSp mod chgLayout">
        <pc:chgData name="Martin Siemienski Andersen" userId="3e5b9027-db81-4bdb-8ff3-173865797b46" providerId="ADAL" clId="{A6A82A46-B479-4CE1-9F7D-C51FFE3B6A2B}" dt="2024-09-18T13:00:26.760" v="604" actId="478"/>
        <pc:sldMkLst>
          <pc:docMk/>
          <pc:sldMk cId="1712312121" sldId="446"/>
        </pc:sldMkLst>
      </pc:sldChg>
      <pc:sldChg chg="addSp delSp modSp del mod chgLayout">
        <pc:chgData name="Martin Siemienski Andersen" userId="3e5b9027-db81-4bdb-8ff3-173865797b46" providerId="ADAL" clId="{A6A82A46-B479-4CE1-9F7D-C51FFE3B6A2B}" dt="2024-09-18T12:55:39.430" v="533" actId="47"/>
        <pc:sldMkLst>
          <pc:docMk/>
          <pc:sldMk cId="4017987235" sldId="447"/>
        </pc:sldMkLst>
      </pc:sldChg>
      <pc:sldChg chg="modSp del mod">
        <pc:chgData name="Martin Siemienski Andersen" userId="3e5b9027-db81-4bdb-8ff3-173865797b46" providerId="ADAL" clId="{A6A82A46-B479-4CE1-9F7D-C51FFE3B6A2B}" dt="2024-09-18T12:33:06.951" v="260" actId="47"/>
        <pc:sldMkLst>
          <pc:docMk/>
          <pc:sldMk cId="804619544" sldId="448"/>
        </pc:sldMkLst>
      </pc:sldChg>
      <pc:sldChg chg="addSp delSp modSp mod chgLayout">
        <pc:chgData name="Martin Siemienski Andersen" userId="3e5b9027-db81-4bdb-8ff3-173865797b46" providerId="ADAL" clId="{A6A82A46-B479-4CE1-9F7D-C51FFE3B6A2B}" dt="2024-09-18T12:58:30.066" v="576"/>
        <pc:sldMkLst>
          <pc:docMk/>
          <pc:sldMk cId="3236699760" sldId="449"/>
        </pc:sldMkLst>
      </pc:sldChg>
      <pc:sldChg chg="addSp delSp modSp mod chgLayout">
        <pc:chgData name="Martin Siemienski Andersen" userId="3e5b9027-db81-4bdb-8ff3-173865797b46" providerId="ADAL" clId="{A6A82A46-B479-4CE1-9F7D-C51FFE3B6A2B}" dt="2024-09-18T12:58:30.066" v="576"/>
        <pc:sldMkLst>
          <pc:docMk/>
          <pc:sldMk cId="4058274280" sldId="450"/>
        </pc:sldMkLst>
      </pc:sldChg>
      <pc:sldChg chg="addSp delSp modSp add mod chgLayout">
        <pc:chgData name="Martin Siemienski Andersen" userId="3e5b9027-db81-4bdb-8ff3-173865797b46" providerId="ADAL" clId="{A6A82A46-B479-4CE1-9F7D-C51FFE3B6A2B}" dt="2024-09-18T12:58:30.066" v="576"/>
        <pc:sldMkLst>
          <pc:docMk/>
          <pc:sldMk cId="593717652" sldId="451"/>
        </pc:sldMkLst>
      </pc:sldChg>
      <pc:sldChg chg="addSp delSp modSp new mod chgLayout">
        <pc:chgData name="Martin Siemienski Andersen" userId="3e5b9027-db81-4bdb-8ff3-173865797b46" providerId="ADAL" clId="{A6A82A46-B479-4CE1-9F7D-C51FFE3B6A2B}" dt="2024-09-18T12:58:30.066" v="576"/>
        <pc:sldMkLst>
          <pc:docMk/>
          <pc:sldMk cId="63857565" sldId="452"/>
        </pc:sldMkLst>
      </pc:sldChg>
      <pc:sldChg chg="addSp delSp modSp add del mod ord chgLayout">
        <pc:chgData name="Martin Siemienski Andersen" userId="3e5b9027-db81-4bdb-8ff3-173865797b46" providerId="ADAL" clId="{A6A82A46-B479-4CE1-9F7D-C51FFE3B6A2B}" dt="2024-09-18T12:54:05.272" v="506" actId="47"/>
        <pc:sldMkLst>
          <pc:docMk/>
          <pc:sldMk cId="2412708885" sldId="453"/>
        </pc:sldMkLst>
      </pc:sldChg>
      <pc:sldChg chg="addSp delSp modSp add del mod chgLayout">
        <pc:chgData name="Martin Siemienski Andersen" userId="3e5b9027-db81-4bdb-8ff3-173865797b46" providerId="ADAL" clId="{A6A82A46-B479-4CE1-9F7D-C51FFE3B6A2B}" dt="2024-09-18T12:54:46.355" v="525" actId="47"/>
        <pc:sldMkLst>
          <pc:docMk/>
          <pc:sldMk cId="1766613768" sldId="454"/>
        </pc:sldMkLst>
      </pc:sldChg>
      <pc:sldChg chg="modSp add del mod">
        <pc:chgData name="Martin Siemienski Andersen" userId="3e5b9027-db81-4bdb-8ff3-173865797b46" providerId="ADAL" clId="{A6A82A46-B479-4CE1-9F7D-C51FFE3B6A2B}" dt="2024-09-18T12:55:06.964" v="528" actId="47"/>
        <pc:sldMkLst>
          <pc:docMk/>
          <pc:sldMk cId="2489341343" sldId="455"/>
        </pc:sldMkLst>
      </pc:sldChg>
      <pc:sldChg chg="modSp add mod">
        <pc:chgData name="Martin Siemienski Andersen" userId="3e5b9027-db81-4bdb-8ff3-173865797b46" providerId="ADAL" clId="{A6A82A46-B479-4CE1-9F7D-C51FFE3B6A2B}" dt="2024-09-18T12:58:30.066" v="576"/>
        <pc:sldMkLst>
          <pc:docMk/>
          <pc:sldMk cId="1084777107" sldId="456"/>
        </pc:sldMkLst>
      </pc:sldChg>
      <pc:sldChg chg="modSp add del mod">
        <pc:chgData name="Martin Siemienski Andersen" userId="3e5b9027-db81-4bdb-8ff3-173865797b46" providerId="ADAL" clId="{A6A82A46-B479-4CE1-9F7D-C51FFE3B6A2B}" dt="2024-09-18T12:54:30.503" v="520" actId="47"/>
        <pc:sldMkLst>
          <pc:docMk/>
          <pc:sldMk cId="3563166177" sldId="456"/>
        </pc:sldMkLst>
      </pc:sldChg>
      <pc:sldChg chg="modSp add mod">
        <pc:chgData name="Martin Siemienski Andersen" userId="3e5b9027-db81-4bdb-8ff3-173865797b46" providerId="ADAL" clId="{A6A82A46-B479-4CE1-9F7D-C51FFE3B6A2B}" dt="2024-09-18T12:58:30.066" v="576"/>
        <pc:sldMkLst>
          <pc:docMk/>
          <pc:sldMk cId="1868789010" sldId="457"/>
        </pc:sldMkLst>
      </pc:sldChg>
      <pc:sldChg chg="modSp add mod">
        <pc:chgData name="Martin Siemienski Andersen" userId="3e5b9027-db81-4bdb-8ff3-173865797b46" providerId="ADAL" clId="{A6A82A46-B479-4CE1-9F7D-C51FFE3B6A2B}" dt="2024-09-18T12:58:30.066" v="576"/>
        <pc:sldMkLst>
          <pc:docMk/>
          <pc:sldMk cId="397218966" sldId="458"/>
        </pc:sldMkLst>
      </pc:sldChg>
      <pc:sldChg chg="modSp add mod">
        <pc:chgData name="Martin Siemienski Andersen" userId="3e5b9027-db81-4bdb-8ff3-173865797b46" providerId="ADAL" clId="{A6A82A46-B479-4CE1-9F7D-C51FFE3B6A2B}" dt="2024-09-18T12:58:30.066" v="576"/>
        <pc:sldMkLst>
          <pc:docMk/>
          <pc:sldMk cId="3641749410" sldId="459"/>
        </pc:sldMkLst>
      </pc:sldChg>
      <pc:sldMasterChg chg="delSldLayout">
        <pc:chgData name="Martin Siemienski Andersen" userId="3e5b9027-db81-4bdb-8ff3-173865797b46" providerId="ADAL" clId="{A6A82A46-B479-4CE1-9F7D-C51FFE3B6A2B}" dt="2024-09-18T12:17:54.504" v="5" actId="2696"/>
        <pc:sldMasterMkLst>
          <pc:docMk/>
          <pc:sldMasterMk cId="1377184672" sldId="2147484005"/>
        </pc:sldMasterMkLst>
        <pc:sldLayoutChg chg="del">
          <pc:chgData name="Martin Siemienski Andersen" userId="3e5b9027-db81-4bdb-8ff3-173865797b46" providerId="ADAL" clId="{A6A82A46-B479-4CE1-9F7D-C51FFE3B6A2B}" dt="2024-09-18T12:17:54.504" v="5" actId="2696"/>
          <pc:sldLayoutMkLst>
            <pc:docMk/>
            <pc:sldMasterMk cId="1377184672" sldId="2147484005"/>
            <pc:sldLayoutMk cId="2208950319" sldId="2147484059"/>
          </pc:sldLayoutMkLst>
        </pc:sldLayoutChg>
        <pc:sldLayoutChg chg="del">
          <pc:chgData name="Martin Siemienski Andersen" userId="3e5b9027-db81-4bdb-8ff3-173865797b46" providerId="ADAL" clId="{A6A82A46-B479-4CE1-9F7D-C51FFE3B6A2B}" dt="2024-09-18T12:17:38.062" v="3" actId="2696"/>
          <pc:sldLayoutMkLst>
            <pc:docMk/>
            <pc:sldMasterMk cId="1377184672" sldId="2147484005"/>
            <pc:sldLayoutMk cId="2551834858" sldId="2147484059"/>
          </pc:sldLayoutMkLst>
        </pc:sldLayoutChg>
      </pc:sldMasterChg>
      <pc:sldMasterChg chg="addSp">
        <pc:chgData name="Martin Siemienski Andersen" userId="3e5b9027-db81-4bdb-8ff3-173865797b46" providerId="ADAL" clId="{A6A82A46-B479-4CE1-9F7D-C51FFE3B6A2B}" dt="2024-09-18T12:18:51.424" v="13"/>
        <pc:sldMasterMkLst>
          <pc:docMk/>
          <pc:sldMasterMk cId="2018105497" sldId="2147484060"/>
        </pc:sldMasterMkLst>
      </pc:sldMasterChg>
      <pc:sldMasterChg chg="addSp">
        <pc:chgData name="Martin Siemienski Andersen" userId="3e5b9027-db81-4bdb-8ff3-173865797b46" providerId="ADAL" clId="{A6A82A46-B479-4CE1-9F7D-C51FFE3B6A2B}" dt="2024-09-18T12:18:58.916" v="43"/>
        <pc:sldMasterMkLst>
          <pc:docMk/>
          <pc:sldMasterMk cId="2569001210" sldId="2147484077"/>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A740EBAF-D955-C443-AB02-2BCBC7797572}" type="datetimeFigureOut">
              <a:rPr lang="en-US" smtClean="0"/>
              <a:t>2025-11-19</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247A641A-FC50-3840-A830-42D90553FE8C}" type="datetimeFigureOut">
              <a:rPr lang="en-US" smtClean="0"/>
              <a:t>2025-11-19</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LAD ilt til Anterior Ventre side</a:t>
            </a:r>
          </a:p>
          <a:p>
            <a:r>
              <a:rPr lang="da-DK"/>
              <a:t>RCA ilt til Højre side</a:t>
            </a:r>
          </a:p>
          <a:p>
            <a:r>
              <a:rPr lang="da-DK"/>
              <a:t>Cx Circumflex fra Main Left Coronary Branch, Og leverer blod til bagerste del af hjertet.</a:t>
            </a:r>
          </a:p>
        </p:txBody>
      </p:sp>
      <p:sp>
        <p:nvSpPr>
          <p:cNvPr id="4" name="Slide Number Placeholder 3"/>
          <p:cNvSpPr>
            <a:spLocks noGrp="1"/>
          </p:cNvSpPr>
          <p:nvPr>
            <p:ph type="sldNum" sz="quarter" idx="5"/>
          </p:nvPr>
        </p:nvSpPr>
        <p:spPr/>
        <p:txBody>
          <a:bodyPr/>
          <a:lstStyle/>
          <a:p>
            <a:fld id="{8C896355-3DDC-9949-861F-AD0908BFCC23}" type="slidenum">
              <a:rPr lang="en-US" smtClean="0"/>
              <a:t>5</a:t>
            </a:fld>
            <a:endParaRPr lang="en-US"/>
          </a:p>
        </p:txBody>
      </p:sp>
    </p:spTree>
    <p:extLst>
      <p:ext uri="{BB962C8B-B14F-4D97-AF65-F5344CB8AC3E}">
        <p14:creationId xmlns:p14="http://schemas.microsoft.com/office/powerpoint/2010/main" val="64919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8C896355-3DDC-9949-861F-AD0908BFCC23}" type="slidenum">
              <a:rPr lang="en-US" smtClean="0"/>
              <a:t>24</a:t>
            </a:fld>
            <a:endParaRPr lang="en-US"/>
          </a:p>
        </p:txBody>
      </p:sp>
    </p:spTree>
    <p:extLst>
      <p:ext uri="{BB962C8B-B14F-4D97-AF65-F5344CB8AC3E}">
        <p14:creationId xmlns:p14="http://schemas.microsoft.com/office/powerpoint/2010/main" val="372194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sz="1200"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C896355-3DDC-9949-861F-AD0908BFCC23}" type="slidenum">
              <a:rPr lang="en-US" smtClean="0"/>
              <a:t>25</a:t>
            </a:fld>
            <a:endParaRPr lang="en-US"/>
          </a:p>
        </p:txBody>
      </p:sp>
    </p:spTree>
    <p:extLst>
      <p:ext uri="{BB962C8B-B14F-4D97-AF65-F5344CB8AC3E}">
        <p14:creationId xmlns:p14="http://schemas.microsoft.com/office/powerpoint/2010/main" val="3133237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26</a:t>
            </a:fld>
            <a:endParaRPr lang="en-US"/>
          </a:p>
        </p:txBody>
      </p:sp>
    </p:spTree>
    <p:extLst>
      <p:ext uri="{BB962C8B-B14F-4D97-AF65-F5344CB8AC3E}">
        <p14:creationId xmlns:p14="http://schemas.microsoft.com/office/powerpoint/2010/main" val="11653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C896355-3DDC-9949-861F-AD0908BFCC23}" type="slidenum">
              <a:rPr lang="en-US" smtClean="0"/>
              <a:t>27</a:t>
            </a:fld>
            <a:endParaRPr lang="en-US"/>
          </a:p>
        </p:txBody>
      </p:sp>
    </p:spTree>
    <p:extLst>
      <p:ext uri="{BB962C8B-B14F-4D97-AF65-F5344CB8AC3E}">
        <p14:creationId xmlns:p14="http://schemas.microsoft.com/office/powerpoint/2010/main" val="71884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29</a:t>
            </a:fld>
            <a:endParaRPr lang="en-US"/>
          </a:p>
        </p:txBody>
      </p:sp>
    </p:spTree>
    <p:extLst>
      <p:ext uri="{BB962C8B-B14F-4D97-AF65-F5344CB8AC3E}">
        <p14:creationId xmlns:p14="http://schemas.microsoft.com/office/powerpoint/2010/main" val="1994892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8C896355-3DDC-9949-861F-AD0908BFCC23}" type="slidenum">
              <a:rPr lang="en-US" smtClean="0"/>
              <a:t>30</a:t>
            </a:fld>
            <a:endParaRPr lang="en-US"/>
          </a:p>
        </p:txBody>
      </p:sp>
    </p:spTree>
    <p:extLst>
      <p:ext uri="{BB962C8B-B14F-4D97-AF65-F5344CB8AC3E}">
        <p14:creationId xmlns:p14="http://schemas.microsoft.com/office/powerpoint/2010/main" val="1362021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 : Na+ inwards</a:t>
            </a:r>
          </a:p>
          <a:p>
            <a:r>
              <a:rPr lang="en-US"/>
              <a:t>1 : K+ Outward and Na+ inactivates</a:t>
            </a:r>
          </a:p>
          <a:p>
            <a:r>
              <a:rPr lang="en-US"/>
              <a:t>2 : Ca2+ Inwards</a:t>
            </a:r>
          </a:p>
          <a:p>
            <a:r>
              <a:rPr lang="en-US"/>
              <a:t>3 : L-Type closure and </a:t>
            </a:r>
            <a:r>
              <a:rPr lang="en-US" err="1"/>
              <a:t>gK</a:t>
            </a:r>
            <a:r>
              <a:rPr lang="en-US"/>
              <a:t> increase cause </a:t>
            </a:r>
            <a:r>
              <a:rPr lang="en-US" err="1"/>
              <a:t>repolization</a:t>
            </a:r>
            <a:endParaRPr lang="en-US"/>
          </a:p>
          <a:p>
            <a:r>
              <a:rPr lang="en-US"/>
              <a:t>4 : </a:t>
            </a:r>
            <a:endParaRPr lang="da-DK"/>
          </a:p>
        </p:txBody>
      </p:sp>
      <p:sp>
        <p:nvSpPr>
          <p:cNvPr id="4" name="Slide Number Placeholder 3"/>
          <p:cNvSpPr>
            <a:spLocks noGrp="1"/>
          </p:cNvSpPr>
          <p:nvPr>
            <p:ph type="sldNum" sz="quarter" idx="5"/>
          </p:nvPr>
        </p:nvSpPr>
        <p:spPr/>
        <p:txBody>
          <a:bodyPr/>
          <a:lstStyle/>
          <a:p>
            <a:fld id="{8C896355-3DDC-9949-861F-AD0908BFCC23}" type="slidenum">
              <a:rPr lang="en-US" smtClean="0"/>
              <a:t>31</a:t>
            </a:fld>
            <a:endParaRPr lang="en-US"/>
          </a:p>
        </p:txBody>
      </p:sp>
    </p:spTree>
    <p:extLst>
      <p:ext uri="{BB962C8B-B14F-4D97-AF65-F5344CB8AC3E}">
        <p14:creationId xmlns:p14="http://schemas.microsoft.com/office/powerpoint/2010/main" val="210763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dissimilar channel expression : dissimilar  action potential</a:t>
            </a:r>
          </a:p>
          <a:p>
            <a:endParaRPr lang="en-US"/>
          </a:p>
          <a:p>
            <a:r>
              <a:rPr lang="en-US" err="1"/>
              <a:t>Altså</a:t>
            </a:r>
            <a:r>
              <a:rPr lang="en-US"/>
              <a:t>, </a:t>
            </a:r>
            <a:r>
              <a:rPr lang="en-US" err="1"/>
              <a:t>når</a:t>
            </a:r>
            <a:r>
              <a:rPr lang="en-US"/>
              <a:t> vi </a:t>
            </a:r>
            <a:r>
              <a:rPr lang="en-US" err="1"/>
              <a:t>ikke</a:t>
            </a:r>
            <a:r>
              <a:rPr lang="en-US"/>
              <a:t> ser de samem</a:t>
            </a:r>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32</a:t>
            </a:fld>
            <a:endParaRPr lang="en-US"/>
          </a:p>
        </p:txBody>
      </p:sp>
    </p:spTree>
    <p:extLst>
      <p:ext uri="{BB962C8B-B14F-4D97-AF65-F5344CB8AC3E}">
        <p14:creationId xmlns:p14="http://schemas.microsoft.com/office/powerpoint/2010/main" val="69571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Når åbnings raten øjes, så vil flere kanaler være åbne, og vise versa.</a:t>
            </a:r>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34</a:t>
            </a:fld>
            <a:endParaRPr lang="en-US"/>
          </a:p>
        </p:txBody>
      </p:sp>
    </p:spTree>
    <p:extLst>
      <p:ext uri="{BB962C8B-B14F-4D97-AF65-F5344CB8AC3E}">
        <p14:creationId xmlns:p14="http://schemas.microsoft.com/office/powerpoint/2010/main" val="37893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err="1"/>
              <a:t>Left</a:t>
            </a:r>
            <a:r>
              <a:rPr lang="da-DK"/>
              <a:t> Arm – Right Arm = </a:t>
            </a:r>
            <a:r>
              <a:rPr lang="da-DK" err="1"/>
              <a:t>Lead</a:t>
            </a:r>
            <a:r>
              <a:rPr lang="da-DK"/>
              <a:t> 1</a:t>
            </a:r>
          </a:p>
          <a:p>
            <a:r>
              <a:rPr lang="da-DK" err="1"/>
              <a:t>Left</a:t>
            </a:r>
            <a:r>
              <a:rPr lang="da-DK"/>
              <a:t> Leg – Right Arm = </a:t>
            </a:r>
            <a:r>
              <a:rPr lang="da-DK" err="1"/>
              <a:t>Lead</a:t>
            </a:r>
            <a:r>
              <a:rPr lang="da-DK"/>
              <a:t> 2</a:t>
            </a:r>
          </a:p>
          <a:p>
            <a:r>
              <a:rPr lang="da-DK" err="1"/>
              <a:t>Left</a:t>
            </a:r>
            <a:r>
              <a:rPr lang="da-DK"/>
              <a:t> leg – </a:t>
            </a:r>
            <a:r>
              <a:rPr lang="da-DK" err="1"/>
              <a:t>left</a:t>
            </a:r>
            <a:r>
              <a:rPr lang="da-DK"/>
              <a:t> arm = </a:t>
            </a:r>
            <a:r>
              <a:rPr lang="da-DK" err="1"/>
              <a:t>Lead</a:t>
            </a:r>
            <a:r>
              <a:rPr lang="da-DK"/>
              <a:t> 3</a:t>
            </a:r>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40</a:t>
            </a:fld>
            <a:endParaRPr lang="en-US"/>
          </a:p>
        </p:txBody>
      </p:sp>
    </p:spTree>
    <p:extLst>
      <p:ext uri="{BB962C8B-B14F-4D97-AF65-F5344CB8AC3E}">
        <p14:creationId xmlns:p14="http://schemas.microsoft.com/office/powerpoint/2010/main" val="315468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Auricles</a:t>
            </a:r>
            <a:r>
              <a:rPr lang="da-DK" dirty="0"/>
              <a:t> er blindtarme fra atrierne</a:t>
            </a:r>
          </a:p>
        </p:txBody>
      </p:sp>
      <p:sp>
        <p:nvSpPr>
          <p:cNvPr id="4" name="Slide Number Placeholder 3"/>
          <p:cNvSpPr>
            <a:spLocks noGrp="1"/>
          </p:cNvSpPr>
          <p:nvPr>
            <p:ph type="sldNum" sz="quarter" idx="5"/>
          </p:nvPr>
        </p:nvSpPr>
        <p:spPr/>
        <p:txBody>
          <a:bodyPr/>
          <a:lstStyle/>
          <a:p>
            <a:fld id="{8C896355-3DDC-9949-861F-AD0908BFCC23}" type="slidenum">
              <a:rPr lang="en-US" smtClean="0"/>
              <a:t>6</a:t>
            </a:fld>
            <a:endParaRPr lang="en-US"/>
          </a:p>
        </p:txBody>
      </p:sp>
    </p:spTree>
    <p:extLst>
      <p:ext uri="{BB962C8B-B14F-4D97-AF65-F5344CB8AC3E}">
        <p14:creationId xmlns:p14="http://schemas.microsoft.com/office/powerpoint/2010/main" val="3519796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44</a:t>
            </a:fld>
            <a:endParaRPr lang="en-US"/>
          </a:p>
        </p:txBody>
      </p:sp>
    </p:spTree>
    <p:extLst>
      <p:ext uri="{BB962C8B-B14F-4D97-AF65-F5344CB8AC3E}">
        <p14:creationId xmlns:p14="http://schemas.microsoft.com/office/powerpoint/2010/main" val="708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PDA: </a:t>
            </a:r>
            <a:r>
              <a:rPr lang="da-DK" err="1"/>
              <a:t>Posterior</a:t>
            </a:r>
            <a:r>
              <a:rPr lang="da-DK"/>
              <a:t> </a:t>
            </a:r>
            <a:r>
              <a:rPr lang="da-DK" err="1"/>
              <a:t>Desending</a:t>
            </a:r>
            <a:r>
              <a:rPr lang="da-DK"/>
              <a:t> </a:t>
            </a:r>
            <a:r>
              <a:rPr lang="da-DK" err="1"/>
              <a:t>Artery</a:t>
            </a:r>
            <a:endParaRPr lang="da-DK"/>
          </a:p>
          <a:p>
            <a:r>
              <a:rPr lang="da-DK"/>
              <a:t>This is </a:t>
            </a:r>
            <a:r>
              <a:rPr lang="da-DK" err="1"/>
              <a:t>about</a:t>
            </a:r>
            <a:r>
              <a:rPr lang="da-DK"/>
              <a:t> </a:t>
            </a:r>
            <a:r>
              <a:rPr lang="da-DK" err="1"/>
              <a:t>where</a:t>
            </a:r>
            <a:r>
              <a:rPr lang="da-DK"/>
              <a:t> the </a:t>
            </a:r>
            <a:r>
              <a:rPr lang="da-DK" err="1"/>
              <a:t>blood</a:t>
            </a:r>
            <a:r>
              <a:rPr lang="da-DK"/>
              <a:t> </a:t>
            </a:r>
            <a:r>
              <a:rPr lang="da-DK" err="1"/>
              <a:t>vessels</a:t>
            </a:r>
            <a:r>
              <a:rPr lang="da-DK"/>
              <a:t> </a:t>
            </a:r>
            <a:r>
              <a:rPr lang="da-DK" err="1"/>
              <a:t>are</a:t>
            </a:r>
            <a:r>
              <a:rPr lang="da-DK"/>
              <a:t>!</a:t>
            </a:r>
          </a:p>
        </p:txBody>
      </p:sp>
      <p:sp>
        <p:nvSpPr>
          <p:cNvPr id="4" name="Slide Number Placeholder 3"/>
          <p:cNvSpPr>
            <a:spLocks noGrp="1"/>
          </p:cNvSpPr>
          <p:nvPr>
            <p:ph type="sldNum" sz="quarter" idx="5"/>
          </p:nvPr>
        </p:nvSpPr>
        <p:spPr/>
        <p:txBody>
          <a:bodyPr/>
          <a:lstStyle/>
          <a:p>
            <a:fld id="{8C896355-3DDC-9949-861F-AD0908BFCC23}" type="slidenum">
              <a:rPr lang="en-US" smtClean="0"/>
              <a:t>7</a:t>
            </a:fld>
            <a:endParaRPr lang="en-US"/>
          </a:p>
        </p:txBody>
      </p:sp>
    </p:spTree>
    <p:extLst>
      <p:ext uri="{BB962C8B-B14F-4D97-AF65-F5344CB8AC3E}">
        <p14:creationId xmlns:p14="http://schemas.microsoft.com/office/powerpoint/2010/main" val="2410566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8</a:t>
            </a:fld>
            <a:endParaRPr lang="en-US"/>
          </a:p>
        </p:txBody>
      </p:sp>
    </p:spTree>
    <p:extLst>
      <p:ext uri="{BB962C8B-B14F-4D97-AF65-F5344CB8AC3E}">
        <p14:creationId xmlns:p14="http://schemas.microsoft.com/office/powerpoint/2010/main" val="363555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Valve = klappe</a:t>
            </a:r>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9</a:t>
            </a:fld>
            <a:endParaRPr lang="en-US"/>
          </a:p>
        </p:txBody>
      </p:sp>
    </p:spTree>
    <p:extLst>
      <p:ext uri="{BB962C8B-B14F-4D97-AF65-F5344CB8AC3E}">
        <p14:creationId xmlns:p14="http://schemas.microsoft.com/office/powerpoint/2010/main" val="65109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a-DK"/>
                  <a:t>Tryk er lig med Kraft over et areal (</a:t>
                </a:r>
                <a14:m>
                  <m:oMath xmlns:m="http://schemas.openxmlformats.org/officeDocument/2006/math">
                    <m:r>
                      <a:rPr lang="da-DK" i="1" dirty="0" smtClean="0">
                        <a:latin typeface="Cambria Math" panose="02040503050406030204" pitchFamily="18" charset="0"/>
                      </a:rPr>
                      <m:t>𝑃</m:t>
                    </m:r>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𝑁</m:t>
                        </m:r>
                      </m:num>
                      <m:den>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den>
                    </m:f>
                    <m:r>
                      <a:rPr lang="en-US" b="0" i="1" dirty="0" smtClean="0">
                        <a:latin typeface="Cambria Math" panose="02040503050406030204" pitchFamily="18" charset="0"/>
                      </a:rPr>
                      <m:t>]</m:t>
                    </m:r>
                  </m:oMath>
                </a14:m>
                <a:r>
                  <a:rPr lang="da-DK"/>
                  <a:t>)</a:t>
                </a:r>
              </a:p>
              <a:p>
                <a:r>
                  <a:rPr lang="da-DK"/>
                  <a:t>T : Tension [N/m]</a:t>
                </a:r>
              </a:p>
              <a:p>
                <a14:m>
                  <m:oMath xmlns:m="http://schemas.openxmlformats.org/officeDocument/2006/math">
                    <m:r>
                      <a:rPr lang="en-US" b="0" i="1" smtClean="0">
                        <a:latin typeface="Cambria Math" panose="02040503050406030204" pitchFamily="18" charset="0"/>
                      </a:rPr>
                      <m:t>𝜎</m:t>
                    </m:r>
                  </m:oMath>
                </a14:m>
                <a:r>
                  <a:rPr lang="da-DK"/>
                  <a:t>: Wall stress [N/m^2]</a:t>
                </a:r>
              </a:p>
              <a:p>
                <a:endParaRPr lang="da-DK"/>
              </a:p>
            </p:txBody>
          </p:sp>
        </mc:Choice>
        <mc:Fallback xmlns="">
          <p:sp>
            <p:nvSpPr>
              <p:cNvPr id="3" name="Notes Placeholder 2"/>
              <p:cNvSpPr>
                <a:spLocks noGrp="1"/>
              </p:cNvSpPr>
              <p:nvPr>
                <p:ph type="body" idx="1"/>
              </p:nvPr>
            </p:nvSpPr>
            <p:spPr/>
            <p:txBody>
              <a:bodyPr/>
              <a:lstStyle/>
              <a:p>
                <a:r>
                  <a:rPr lang="da-DK"/>
                  <a:t>Tryk er lig med Kraft over et areal (</a:t>
                </a:r>
                <a:r>
                  <a:rPr lang="da-DK" i="0" dirty="0">
                    <a:latin typeface="Cambria Math" panose="02040503050406030204" pitchFamily="18" charset="0"/>
                  </a:rPr>
                  <a:t>𝑃</a:t>
                </a:r>
                <a:r>
                  <a:rPr lang="en-US" b="0" i="0" dirty="0">
                    <a:latin typeface="Cambria Math" panose="02040503050406030204" pitchFamily="18" charset="0"/>
                  </a:rPr>
                  <a:t> [𝑁/𝑚^2 ]</a:t>
                </a:r>
                <a:r>
                  <a:rPr lang="da-DK"/>
                  <a:t>)</a:t>
                </a:r>
              </a:p>
              <a:p>
                <a:r>
                  <a:rPr lang="da-DK"/>
                  <a:t>T : Tension [N/m]</a:t>
                </a:r>
              </a:p>
              <a:p>
                <a:r>
                  <a:rPr lang="en-US" b="0" i="0">
                    <a:latin typeface="Cambria Math" panose="02040503050406030204" pitchFamily="18" charset="0"/>
                  </a:rPr>
                  <a:t>𝜎</a:t>
                </a:r>
                <a:r>
                  <a:rPr lang="da-DK"/>
                  <a:t>: Wall stress [N/m^2]</a:t>
                </a:r>
              </a:p>
              <a:p>
                <a:endParaRPr lang="da-DK"/>
              </a:p>
            </p:txBody>
          </p:sp>
        </mc:Fallback>
      </mc:AlternateContent>
      <p:sp>
        <p:nvSpPr>
          <p:cNvPr id="4" name="Slide Number Placeholder 3"/>
          <p:cNvSpPr>
            <a:spLocks noGrp="1"/>
          </p:cNvSpPr>
          <p:nvPr>
            <p:ph type="sldNum" sz="quarter" idx="5"/>
          </p:nvPr>
        </p:nvSpPr>
        <p:spPr/>
        <p:txBody>
          <a:bodyPr/>
          <a:lstStyle/>
          <a:p>
            <a:fld id="{8C896355-3DDC-9949-861F-AD0908BFCC23}" type="slidenum">
              <a:rPr lang="en-US" smtClean="0"/>
              <a:t>16</a:t>
            </a:fld>
            <a:endParaRPr lang="en-US"/>
          </a:p>
        </p:txBody>
      </p:sp>
    </p:spTree>
    <p:extLst>
      <p:ext uri="{BB962C8B-B14F-4D97-AF65-F5344CB8AC3E}">
        <p14:creationId xmlns:p14="http://schemas.microsoft.com/office/powerpoint/2010/main" val="2603135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 : N/m</a:t>
            </a:r>
          </a:p>
          <a:p>
            <a:r>
              <a:rPr lang="en-US"/>
              <a:t>Pa=N/m2</a:t>
            </a:r>
          </a:p>
          <a:p>
            <a:endParaRPr lang="da-DK"/>
          </a:p>
          <a:p>
            <a:r>
              <a:rPr lang="da-DK"/>
              <a:t>Tryk over hele overfladen (F) =</a:t>
            </a:r>
          </a:p>
        </p:txBody>
      </p:sp>
      <p:sp>
        <p:nvSpPr>
          <p:cNvPr id="4" name="Slide Number Placeholder 3"/>
          <p:cNvSpPr>
            <a:spLocks noGrp="1"/>
          </p:cNvSpPr>
          <p:nvPr>
            <p:ph type="sldNum" sz="quarter" idx="5"/>
          </p:nvPr>
        </p:nvSpPr>
        <p:spPr/>
        <p:txBody>
          <a:bodyPr/>
          <a:lstStyle/>
          <a:p>
            <a:fld id="{8C896355-3DDC-9949-861F-AD0908BFCC23}" type="slidenum">
              <a:rPr lang="en-US" smtClean="0"/>
              <a:t>17</a:t>
            </a:fld>
            <a:endParaRPr lang="en-US"/>
          </a:p>
        </p:txBody>
      </p:sp>
    </p:spTree>
    <p:extLst>
      <p:ext uri="{BB962C8B-B14F-4D97-AF65-F5344CB8AC3E}">
        <p14:creationId xmlns:p14="http://schemas.microsoft.com/office/powerpoint/2010/main" val="235381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8C896355-3DDC-9949-861F-AD0908BFCC23}" type="slidenum">
              <a:rPr lang="en-US" smtClean="0"/>
              <a:t>20</a:t>
            </a:fld>
            <a:endParaRPr lang="en-US"/>
          </a:p>
        </p:txBody>
      </p:sp>
    </p:spTree>
    <p:extLst>
      <p:ext uri="{BB962C8B-B14F-4D97-AF65-F5344CB8AC3E}">
        <p14:creationId xmlns:p14="http://schemas.microsoft.com/office/powerpoint/2010/main" val="238195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8C896355-3DDC-9949-861F-AD0908BFCC23}" type="slidenum">
              <a:rPr lang="en-US" smtClean="0"/>
              <a:t>21</a:t>
            </a:fld>
            <a:endParaRPr lang="en-US"/>
          </a:p>
        </p:txBody>
      </p:sp>
    </p:spTree>
    <p:extLst>
      <p:ext uri="{BB962C8B-B14F-4D97-AF65-F5344CB8AC3E}">
        <p14:creationId xmlns:p14="http://schemas.microsoft.com/office/powerpoint/2010/main" val="2102178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766763" y="1255659"/>
            <a:ext cx="8091261" cy="369332"/>
          </a:xfrm>
          <a:prstGeom prst="rect">
            <a:avLst/>
          </a:prstGeom>
        </p:spPr>
        <p:txBody>
          <a:bodyPr wrap="square" lIns="0">
            <a:spAutoFit/>
          </a:bodyPr>
          <a:lstStyle/>
          <a:p>
            <a:r>
              <a:rPr lang="en-US">
                <a:solidFill>
                  <a:srgbClr val="DF6752"/>
                </a:solidFill>
                <a:latin typeface="+mn-lt"/>
              </a:rPr>
              <a:t>- SLET DETTE SLIDE, FØR DU FÆRDIGGØR PRÆSENTATIONEN</a:t>
            </a:r>
            <a:endParaRPr lang="da-DK">
              <a:solidFill>
                <a:srgbClr val="DF6752"/>
              </a:solidFill>
              <a:latin typeface="+mn-lt"/>
            </a:endParaRPr>
          </a:p>
        </p:txBody>
      </p:sp>
      <p:sp>
        <p:nvSpPr>
          <p:cNvPr id="5" name="Text Box 48"/>
          <p:cNvSpPr txBox="1">
            <a:spLocks noChangeArrowheads="1"/>
          </p:cNvSpPr>
          <p:nvPr userDrawn="1"/>
        </p:nvSpPr>
        <p:spPr bwMode="auto">
          <a:xfrm>
            <a:off x="766763" y="2205038"/>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a:effectLst/>
                <a:latin typeface="+mn-lt"/>
                <a:ea typeface="Calibri" panose="020F0502020204030204" pitchFamily="34" charset="0"/>
                <a:cs typeface="Times New Roman" panose="02020603050405020304" pitchFamily="18" charset="0"/>
              </a:rPr>
              <a:t> mellem to </a:t>
            </a:r>
            <a:r>
              <a:rPr lang="da-DK" sz="900" b="0">
                <a:effectLst/>
                <a:latin typeface="+mn-lt"/>
                <a:ea typeface="Calibri" panose="020F0502020204030204" pitchFamily="34" charset="0"/>
                <a:cs typeface="Times New Roman" panose="02020603050405020304" pitchFamily="18" charset="0"/>
              </a:rPr>
              <a:t>skabeloner i 16:9-format med</a:t>
            </a:r>
            <a:r>
              <a:rPr lang="da-DK" sz="900" b="0" baseline="0">
                <a:effectLst/>
                <a:latin typeface="+mn-lt"/>
                <a:ea typeface="Calibri" panose="020F0502020204030204" pitchFamily="34" charset="0"/>
                <a:cs typeface="Times New Roman" panose="02020603050405020304" pitchFamily="18" charset="0"/>
              </a:rPr>
              <a:t> enten det danske eller engelske AAU-logo.</a:t>
            </a:r>
            <a:endParaRPr lang="da-DK" sz="900" b="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a:effectLst/>
                <a:latin typeface="+mn-lt"/>
                <a:ea typeface="Calibri" panose="020F0502020204030204" pitchFamily="34" charset="0"/>
                <a:cs typeface="Times New Roman" panose="02020603050405020304" pitchFamily="18" charset="0"/>
              </a:rPr>
              <a:t>Det</a:t>
            </a:r>
            <a:r>
              <a:rPr lang="da-DK" sz="900" b="0" baseline="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a:effectLst/>
                <a:latin typeface="+mn-lt"/>
                <a:ea typeface="Calibri" panose="020F0502020204030204" pitchFamily="34" charset="0"/>
                <a:cs typeface="Times New Roman" panose="02020603050405020304" pitchFamily="18" charset="0"/>
                <a:hlinkClick r:id="rId2"/>
              </a:rPr>
              <a:t>www.design.aau.dk/skabeloner/</a:t>
            </a:r>
            <a:r>
              <a:rPr lang="da-DK" sz="900" b="0" baseline="0" err="1">
                <a:effectLst/>
                <a:latin typeface="+mn-lt"/>
                <a:ea typeface="Calibri" panose="020F0502020204030204" pitchFamily="34" charset="0"/>
                <a:cs typeface="Times New Roman" panose="02020603050405020304" pitchFamily="18" charset="0"/>
                <a:hlinkClick r:id="rId2"/>
              </a:rPr>
              <a:t>powerpoint</a:t>
            </a:r>
            <a:r>
              <a:rPr lang="da-DK" sz="900" b="0" baseline="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mn-lt"/>
                <a:ea typeface="+mn-ea"/>
                <a:cs typeface="Arial" panose="020B0604020202020204" pitchFamily="34" charset="0"/>
              </a:rPr>
              <a:t>SKRIFT</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da-DK" altLang="da-DK" sz="900" b="0" kern="1200" noProof="1">
                <a:solidFill>
                  <a:schemeClr val="tx1"/>
                </a:solidFill>
                <a:latin typeface="+mn-lt"/>
                <a:ea typeface="+mn-ea"/>
                <a:cs typeface="Arial" panose="020B0604020202020204" pitchFamily="34" charset="0"/>
              </a:rPr>
              <a:t>AAU anvender vores</a:t>
            </a:r>
            <a:r>
              <a:rPr lang="da-DK" altLang="da-DK" sz="900" b="0" kern="1200" baseline="0" noProof="1">
                <a:solidFill>
                  <a:schemeClr val="tx1"/>
                </a:solidFill>
                <a:latin typeface="+mn-lt"/>
                <a:ea typeface="+mn-ea"/>
                <a:cs typeface="Arial" panose="020B0604020202020204" pitchFamily="34" charset="0"/>
              </a:rPr>
              <a:t> sekundære </a:t>
            </a:r>
            <a:r>
              <a:rPr lang="da-DK" altLang="da-DK" sz="900" b="0" kern="1200" noProof="1">
                <a:solidFill>
                  <a:schemeClr val="tx1"/>
                </a:solidFill>
                <a:latin typeface="+mn-lt"/>
                <a:ea typeface="+mn-ea"/>
                <a:cs typeface="Arial" panose="020B0604020202020204" pitchFamily="34" charset="0"/>
              </a:rPr>
              <a:t>skrifttype Arial i PowerPoint-præsentationer.</a:t>
            </a:r>
          </a:p>
          <a:p>
            <a:pPr>
              <a:lnSpc>
                <a:spcPct val="115000"/>
              </a:lnSpc>
              <a:spcAft>
                <a:spcPts val="1000"/>
              </a:spcAft>
            </a:pPr>
            <a:endParaRPr lang="da-DK" sz="900" b="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2205038"/>
            <a:ext cx="2327618" cy="34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2205038"/>
            <a:ext cx="2285301"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INDSÆT BILLEDE</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På layouts med billedholder: Klik på ikon og vælg </a:t>
            </a:r>
            <a:r>
              <a:rPr lang="da-DK" sz="900" b="1" kern="1200" noProof="1">
                <a:solidFill>
                  <a:schemeClr val="tx1"/>
                </a:solidFill>
                <a:latin typeface="+mn-lt"/>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a:t>
            </a:r>
            <a:r>
              <a:rPr lang="da-DK" sz="900" b="0" kern="1200" noProof="1">
                <a:solidFill>
                  <a:schemeClr val="tx1"/>
                </a:solidFill>
                <a:latin typeface="+mn-lt"/>
                <a:ea typeface="+mn-ea"/>
                <a:cs typeface="Arial" panose="020B0604020202020204" pitchFamily="34" charset="0"/>
              </a:rPr>
              <a:t>. Klik </a:t>
            </a:r>
            <a:r>
              <a:rPr lang="da-DK" sz="900" b="1" kern="1200" noProof="1">
                <a:solidFill>
                  <a:schemeClr val="tx1"/>
                </a:solidFill>
                <a:latin typeface="+mn-lt"/>
                <a:ea typeface="+mn-ea"/>
                <a:cs typeface="Arial" panose="020B0604020202020204" pitchFamily="34" charset="0"/>
              </a:rPr>
              <a:t>Beskær</a:t>
            </a:r>
            <a:r>
              <a:rPr lang="da-DK" sz="900" b="0" kern="1200" noProof="1">
                <a:solidFill>
                  <a:schemeClr val="tx1"/>
                </a:solidFill>
                <a:latin typeface="+mn-lt"/>
                <a:ea typeface="+mn-ea"/>
                <a:cs typeface="Arial" panose="020B0604020202020204" pitchFamily="34" charset="0"/>
              </a:rPr>
              <a:t> </a:t>
            </a:r>
            <a:r>
              <a:rPr lang="da-DK" sz="900" b="0" i="1" kern="1200" noProof="1">
                <a:solidFill>
                  <a:schemeClr val="tx1"/>
                </a:solidFill>
                <a:latin typeface="+mn-lt"/>
                <a:ea typeface="+mn-ea"/>
                <a:cs typeface="Arial" panose="020B0604020202020204" pitchFamily="34" charset="0"/>
              </a:rPr>
              <a:t>(højreklik på billedet og tryk på ikonet som er vist til højre) </a:t>
            </a:r>
            <a:r>
              <a:rPr lang="da-DK" sz="900" b="0" kern="1200" noProof="1">
                <a:solidFill>
                  <a:schemeClr val="tx1"/>
                </a:solidFill>
                <a:latin typeface="+mn-lt"/>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Ønsker du at skalere billedet </a:t>
            </a:r>
            <a:r>
              <a:rPr lang="da-DK" sz="900" i="1" kern="1200" noProof="1">
                <a:solidFill>
                  <a:schemeClr val="tx1"/>
                </a:solidFill>
                <a:latin typeface="+mn-lt"/>
                <a:ea typeface="+mn-ea"/>
                <a:cs typeface="Arial" panose="020B0604020202020204" pitchFamily="34" charset="0"/>
              </a:rPr>
              <a:t>(ændre billedets størrelse uden at ændre dets proportioner)</a:t>
            </a:r>
            <a:r>
              <a:rPr lang="da-DK" sz="900" b="0" i="1" kern="1200" noProof="1">
                <a:solidFill>
                  <a:schemeClr val="tx1"/>
                </a:solidFill>
                <a:latin typeface="+mn-lt"/>
                <a:ea typeface="+mn-ea"/>
                <a:cs typeface="Arial" panose="020B0604020202020204" pitchFamily="34" charset="0"/>
              </a:rPr>
              <a:t>, </a:t>
            </a:r>
            <a:r>
              <a:rPr lang="da-DK" sz="900" b="0" kern="1200" noProof="1">
                <a:solidFill>
                  <a:schemeClr val="tx1"/>
                </a:solidFill>
                <a:latin typeface="+mn-lt"/>
                <a:ea typeface="+mn-ea"/>
                <a:cs typeface="Arial" panose="020B0604020202020204" pitchFamily="34" charset="0"/>
              </a:rPr>
              <a:t>så hold </a:t>
            </a:r>
            <a:r>
              <a:rPr lang="da-DK" sz="900" b="1" kern="1200" noProof="1">
                <a:solidFill>
                  <a:schemeClr val="tx1"/>
                </a:solidFill>
                <a:latin typeface="+mn-lt"/>
                <a:ea typeface="+mn-ea"/>
                <a:cs typeface="Arial" panose="020B0604020202020204" pitchFamily="34" charset="0"/>
              </a:rPr>
              <a:t>SHIFT</a:t>
            </a:r>
            <a:r>
              <a:rPr lang="da-DK" sz="900" b="0" kern="1200" noProof="1">
                <a:solidFill>
                  <a:schemeClr val="tx1"/>
                </a:solidFill>
                <a:latin typeface="+mn-lt"/>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3. </a:t>
            </a:r>
            <a:r>
              <a:rPr lang="da-DK" sz="900" b="0" kern="1200" noProof="1">
                <a:solidFill>
                  <a:schemeClr val="tx1"/>
                </a:solidFill>
                <a:latin typeface="+mn-lt"/>
                <a:ea typeface="+mn-ea"/>
                <a:cs typeface="Arial" panose="020B0604020202020204" pitchFamily="34" charset="0"/>
              </a:rPr>
              <a:t>Højreklik på billedet og vælg </a:t>
            </a:r>
            <a:r>
              <a:rPr lang="da-DK" sz="900" b="1" kern="1200" noProof="1">
                <a:solidFill>
                  <a:schemeClr val="tx1"/>
                </a:solidFill>
                <a:latin typeface="+mn-lt"/>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Tip: </a:t>
            </a:r>
            <a:r>
              <a:rPr lang="da-DK" sz="900" b="0" kern="1200" noProof="1">
                <a:solidFill>
                  <a:schemeClr val="tx1"/>
                </a:solidFill>
                <a:latin typeface="+mn-lt"/>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mn-lt"/>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647519"/>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16" name="Text Box 48"/>
          <p:cNvSpPr txBox="1">
            <a:spLocks noChangeArrowheads="1"/>
          </p:cNvSpPr>
          <p:nvPr userDrawn="1"/>
        </p:nvSpPr>
        <p:spPr bwMode="auto">
          <a:xfrm>
            <a:off x="3428374" y="2205038"/>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mn-lt"/>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da-DK" altLang="da-DK" sz="900" b="1" kern="1200" noProof="1">
                <a:solidFill>
                  <a:schemeClr val="tx1"/>
                </a:solidFill>
                <a:latin typeface="+mn-lt"/>
                <a:ea typeface="+mn-ea"/>
                <a:cs typeface="Arial" panose="020B0604020202020204" pitchFamily="34" charset="0"/>
              </a:rPr>
              <a:t>1. </a:t>
            </a:r>
            <a:r>
              <a:rPr lang="da-DK" altLang="da-DK" sz="900" kern="1200" noProof="1">
                <a:solidFill>
                  <a:schemeClr val="tx1"/>
                </a:solidFill>
                <a:latin typeface="+mn-lt"/>
                <a:ea typeface="+mn-ea"/>
                <a:cs typeface="Arial" panose="020B0604020202020204" pitchFamily="34" charset="0"/>
              </a:rPr>
              <a:t>Klik på </a:t>
            </a:r>
            <a:r>
              <a:rPr lang="da-DK" altLang="da-DK" sz="900" b="1" kern="1200" noProof="1">
                <a:solidFill>
                  <a:schemeClr val="tx1"/>
                </a:solidFill>
                <a:latin typeface="+mn-lt"/>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mn-lt"/>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For at få et ensartet udtryk i vores præsentationer er der</a:t>
            </a:r>
            <a:r>
              <a:rPr lang="da-DK" sz="900" b="0" kern="1200" baseline="0" noProof="1">
                <a:solidFill>
                  <a:schemeClr val="tx1"/>
                </a:solidFill>
                <a:latin typeface="+mn-lt"/>
                <a:ea typeface="+mn-ea"/>
                <a:cs typeface="Arial" panose="020B0604020202020204" pitchFamily="34" charset="0"/>
              </a:rPr>
              <a:t> guidelines i form af </a:t>
            </a:r>
            <a:r>
              <a:rPr lang="da-DK" sz="900" b="1" kern="1200" baseline="0" noProof="1">
                <a:solidFill>
                  <a:schemeClr val="tx1"/>
                </a:solidFill>
                <a:latin typeface="+mn-lt"/>
                <a:ea typeface="+mn-ea"/>
                <a:cs typeface="Arial" panose="020B0604020202020204" pitchFamily="34" charset="0"/>
              </a:rPr>
              <a:t>Hjælpelinjer. </a:t>
            </a:r>
            <a:r>
              <a:rPr lang="da-DK" sz="900" b="0" kern="1200" baseline="0" noProof="1">
                <a:solidFill>
                  <a:schemeClr val="tx1"/>
                </a:solidFill>
                <a:latin typeface="+mn-lt"/>
                <a:ea typeface="+mn-ea"/>
                <a:cs typeface="Arial" panose="020B0604020202020204" pitchFamily="34" charset="0"/>
              </a:rPr>
              <a:t>For at se disse: </a:t>
            </a:r>
            <a:endParaRPr lang="da-DK" sz="900" b="0" kern="12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 </a:t>
            </a:r>
            <a:r>
              <a:rPr lang="da-DK" sz="900" b="0" kern="1200" noProof="1">
                <a:solidFill>
                  <a:schemeClr val="tx1"/>
                </a:solidFill>
                <a:latin typeface="+mn-lt"/>
                <a:ea typeface="+mn-ea"/>
                <a:cs typeface="Arial" panose="020B0604020202020204" pitchFamily="34" charset="0"/>
              </a:rPr>
              <a:t>Klik på </a:t>
            </a:r>
            <a:r>
              <a:rPr lang="da-DK" sz="900" b="1" kern="1200" noProof="1">
                <a:solidFill>
                  <a:schemeClr val="tx1"/>
                </a:solidFill>
                <a:latin typeface="+mn-lt"/>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Vælg </a:t>
            </a:r>
            <a:r>
              <a:rPr lang="da-DK" sz="900" b="1" kern="1200" noProof="1">
                <a:solidFill>
                  <a:schemeClr val="tx1"/>
                </a:solidFill>
                <a:latin typeface="+mn-lt"/>
                <a:ea typeface="+mn-ea"/>
                <a:cs typeface="Arial" panose="020B0604020202020204" pitchFamily="34" charset="0"/>
              </a:rPr>
              <a:t>Gitterlinjer</a:t>
            </a:r>
            <a:r>
              <a:rPr lang="da-DK" sz="900" b="0" kern="1200" noProof="1">
                <a:solidFill>
                  <a:schemeClr val="tx1"/>
                </a:solidFill>
                <a:latin typeface="+mn-lt"/>
                <a:ea typeface="+mn-ea"/>
                <a:cs typeface="Arial" panose="020B0604020202020204" pitchFamily="34" charset="0"/>
              </a:rPr>
              <a:t> og/eller </a:t>
            </a:r>
            <a:r>
              <a:rPr lang="da-DK" sz="900" b="1" kern="1200" noProof="1">
                <a:solidFill>
                  <a:schemeClr val="tx1"/>
                </a:solidFill>
                <a:latin typeface="+mn-lt"/>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mn-lt"/>
                <a:ea typeface="+mn-ea"/>
                <a:cs typeface="Arial" panose="020B0604020202020204" pitchFamily="34" charset="0"/>
              </a:rPr>
              <a:t>Tip: </a:t>
            </a:r>
            <a:r>
              <a:rPr lang="da-DK" sz="900" b="0" kern="1200" noProof="1">
                <a:solidFill>
                  <a:srgbClr val="DF6752"/>
                </a:solidFill>
                <a:latin typeface="+mn-lt"/>
                <a:ea typeface="+mn-ea"/>
                <a:cs typeface="Arial" panose="020B0604020202020204" pitchFamily="34" charset="0"/>
              </a:rPr>
              <a:t>Tryk </a:t>
            </a:r>
            <a:r>
              <a:rPr lang="da-DK" sz="900" b="1" kern="1200" noProof="1">
                <a:solidFill>
                  <a:srgbClr val="DF6752"/>
                </a:solidFill>
                <a:latin typeface="+mn-lt"/>
                <a:ea typeface="+mn-ea"/>
                <a:cs typeface="Arial" panose="020B0604020202020204" pitchFamily="34" charset="0"/>
              </a:rPr>
              <a:t>Alt + F9</a:t>
            </a:r>
            <a:r>
              <a:rPr lang="da-DK" sz="900" b="0" kern="1200" noProof="1">
                <a:solidFill>
                  <a:srgbClr val="DF6752"/>
                </a:solidFill>
                <a:latin typeface="+mn-lt"/>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486989"/>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903752"/>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867115"/>
            <a:ext cx="319516" cy="568784"/>
          </a:xfrm>
          <a:prstGeom prst="rect">
            <a:avLst/>
          </a:prstGeom>
        </p:spPr>
      </p:pic>
      <p:sp>
        <p:nvSpPr>
          <p:cNvPr id="22" name="Rektangel 21"/>
          <p:cNvSpPr/>
          <p:nvPr userDrawn="1"/>
        </p:nvSpPr>
        <p:spPr>
          <a:xfrm>
            <a:off x="766763" y="651963"/>
            <a:ext cx="6096000" cy="1200329"/>
          </a:xfrm>
          <a:prstGeom prst="rect">
            <a:avLst/>
          </a:prstGeom>
        </p:spPr>
        <p:txBody>
          <a:bodyPr lIns="0" rIns="72000">
            <a:spAutoFit/>
          </a:bodyPr>
          <a:lstStyle/>
          <a:p>
            <a:r>
              <a:rPr lang="en-US" sz="3600" b="1" spc="300">
                <a:latin typeface="+mn-lt"/>
              </a:rPr>
              <a:t>BRUGERGUIDE</a:t>
            </a:r>
            <a:br>
              <a:rPr lang="en-US" sz="3600" b="1" spc="300">
                <a:latin typeface="+mn-lt"/>
              </a:rPr>
            </a:br>
            <a:endParaRPr lang="da-DK" sz="3600" b="1" spc="300">
              <a:latin typeface="+mn-lt"/>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4CFA3-DB5C-403E-A950-0EB47C4A5AD1}" type="datetime11">
              <a:rPr lang="en-DK" smtClean="0"/>
              <a:t>11:15:34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D1B255-4405-447D-AA9A-6B988B31C9F8}" type="slidenum">
              <a:rPr lang="en-US" smtClean="0"/>
              <a:t>‹#›</a:t>
            </a:fld>
            <a:endParaRPr lang="en-US"/>
          </a:p>
        </p:txBody>
      </p:sp>
    </p:spTree>
    <p:extLst>
      <p:ext uri="{BB962C8B-B14F-4D97-AF65-F5344CB8AC3E}">
        <p14:creationId xmlns:p14="http://schemas.microsoft.com/office/powerpoint/2010/main" val="383218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4153-C00A-D1FB-9C8A-E16A2F66A4E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7140E1C-5247-671D-69E6-38E7C109F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D5A23A0B-809C-F62C-94BE-5318AF55B2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83EC01C-FD6B-DAB5-EA3C-E1C32B54869F}"/>
              </a:ext>
            </a:extLst>
          </p:cNvPr>
          <p:cNvSpPr>
            <a:spLocks noGrp="1"/>
          </p:cNvSpPr>
          <p:nvPr>
            <p:ph type="dt" sz="half" idx="10"/>
          </p:nvPr>
        </p:nvSpPr>
        <p:spPr/>
        <p:txBody>
          <a:bodyPr/>
          <a:lstStyle/>
          <a:p>
            <a:fld id="{05198F70-F310-4270-99C4-10C3A8FC8D61}" type="datetime11">
              <a:rPr lang="en-DK" smtClean="0"/>
              <a:t>11:15:34</a:t>
            </a:fld>
            <a:endParaRPr lang="en-DK"/>
          </a:p>
        </p:txBody>
      </p:sp>
      <p:sp>
        <p:nvSpPr>
          <p:cNvPr id="6" name="Footer Placeholder 5">
            <a:extLst>
              <a:ext uri="{FF2B5EF4-FFF2-40B4-BE49-F238E27FC236}">
                <a16:creationId xmlns:a16="http://schemas.microsoft.com/office/drawing/2014/main" id="{332A6F6F-832B-C0E5-D24F-AAEBED817BA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D52600C5-4571-4D9A-B4E9-BFEFB94AE107}"/>
              </a:ext>
            </a:extLst>
          </p:cNvPr>
          <p:cNvSpPr>
            <a:spLocks noGrp="1"/>
          </p:cNvSpPr>
          <p:nvPr>
            <p:ph type="sldNum" sz="quarter" idx="12"/>
          </p:nvPr>
        </p:nvSpPr>
        <p:spPr/>
        <p:txBody>
          <a:bodyPr/>
          <a:lstStyle/>
          <a:p>
            <a:fld id="{9D3F808C-5504-4843-B321-10006741DD67}" type="slidenum">
              <a:rPr lang="en-DK" smtClean="0"/>
              <a:t>‹#›</a:t>
            </a:fld>
            <a:endParaRPr lang="en-DK"/>
          </a:p>
        </p:txBody>
      </p:sp>
    </p:spTree>
    <p:extLst>
      <p:ext uri="{BB962C8B-B14F-4D97-AF65-F5344CB8AC3E}">
        <p14:creationId xmlns:p14="http://schemas.microsoft.com/office/powerpoint/2010/main" val="324049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Martin Siemienski Andersen (mvan@hst.aau.dk)</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01EBB18F-4724-4F6D-92C9-84A8A42F4E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extLst>
      <p:ext uri="{BB962C8B-B14F-4D97-AF65-F5344CB8AC3E}">
        <p14:creationId xmlns:p14="http://schemas.microsoft.com/office/powerpoint/2010/main" val="146574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3155449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3565913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
        <p:nvSpPr>
          <p:cNvPr id="8" name="Pladsholder til tekst 10">
            <a:extLst>
              <a:ext uri="{FF2B5EF4-FFF2-40B4-BE49-F238E27FC236}">
                <a16:creationId xmlns:a16="http://schemas.microsoft.com/office/drawing/2014/main" id="{B0212BF0-0B17-4B73-852B-E22D75535120}"/>
              </a:ext>
            </a:extLst>
          </p:cNvPr>
          <p:cNvSpPr>
            <a:spLocks noGrp="1"/>
          </p:cNvSpPr>
          <p:nvPr>
            <p:ph type="body" sz="quarter" idx="14" hasCustomPrompt="1"/>
          </p:nvPr>
        </p:nvSpPr>
        <p:spPr>
          <a:xfrm>
            <a:off x="6346186"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Tree>
    <p:extLst>
      <p:ext uri="{BB962C8B-B14F-4D97-AF65-F5344CB8AC3E}">
        <p14:creationId xmlns:p14="http://schemas.microsoft.com/office/powerpoint/2010/main" val="3672030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85676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Martin Siemienski Andersen (mvan@hst.aau.dk)</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01EBB18F-4724-4F6D-92C9-84A8A42F4E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extLst>
      <p:ext uri="{BB962C8B-B14F-4D97-AF65-F5344CB8AC3E}">
        <p14:creationId xmlns:p14="http://schemas.microsoft.com/office/powerpoint/2010/main" val="3743839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239449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130599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Martin Siemienski Andersen (mvan@hst.aau.dk)</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01EBB18F-4724-4F6D-92C9-84A8A42F4E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
        <p:nvSpPr>
          <p:cNvPr id="8" name="Pladsholder til tekst 10">
            <a:extLst>
              <a:ext uri="{FF2B5EF4-FFF2-40B4-BE49-F238E27FC236}">
                <a16:creationId xmlns:a16="http://schemas.microsoft.com/office/drawing/2014/main" id="{B0212BF0-0B17-4B73-852B-E22D75535120}"/>
              </a:ext>
            </a:extLst>
          </p:cNvPr>
          <p:cNvSpPr>
            <a:spLocks noGrp="1"/>
          </p:cNvSpPr>
          <p:nvPr>
            <p:ph type="body" sz="quarter" idx="14" hasCustomPrompt="1"/>
          </p:nvPr>
        </p:nvSpPr>
        <p:spPr>
          <a:xfrm>
            <a:off x="6346186"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Tree>
    <p:extLst>
      <p:ext uri="{BB962C8B-B14F-4D97-AF65-F5344CB8AC3E}">
        <p14:creationId xmlns:p14="http://schemas.microsoft.com/office/powerpoint/2010/main" val="3423783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369686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Martin Siemienski Andersen (mvan@hst.aau.dk)</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01EBB18F-4724-4F6D-92C9-84A8A42F4E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extLst>
      <p:ext uri="{BB962C8B-B14F-4D97-AF65-F5344CB8AC3E}">
        <p14:creationId xmlns:p14="http://schemas.microsoft.com/office/powerpoint/2010/main" val="2701253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484627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2228416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
        <p:nvSpPr>
          <p:cNvPr id="8" name="Pladsholder til tekst 10">
            <a:extLst>
              <a:ext uri="{FF2B5EF4-FFF2-40B4-BE49-F238E27FC236}">
                <a16:creationId xmlns:a16="http://schemas.microsoft.com/office/drawing/2014/main" id="{B0212BF0-0B17-4B73-852B-E22D75535120}"/>
              </a:ext>
            </a:extLst>
          </p:cNvPr>
          <p:cNvSpPr>
            <a:spLocks noGrp="1"/>
          </p:cNvSpPr>
          <p:nvPr>
            <p:ph type="body" sz="quarter" idx="14" hasCustomPrompt="1"/>
          </p:nvPr>
        </p:nvSpPr>
        <p:spPr>
          <a:xfrm>
            <a:off x="6346186"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Tree>
    <p:extLst>
      <p:ext uri="{BB962C8B-B14F-4D97-AF65-F5344CB8AC3E}">
        <p14:creationId xmlns:p14="http://schemas.microsoft.com/office/powerpoint/2010/main" val="16854320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p>
        </p:txBody>
      </p:sp>
    </p:spTree>
    <p:extLst>
      <p:ext uri="{BB962C8B-B14F-4D97-AF65-F5344CB8AC3E}">
        <p14:creationId xmlns:p14="http://schemas.microsoft.com/office/powerpoint/2010/main" val="1578792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2830281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4_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Martin Siemienski Andersen (mvan@hst.aau.dk)</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01EBB18F-4724-4F6D-92C9-84A8A42F4E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extLst>
      <p:ext uri="{BB962C8B-B14F-4D97-AF65-F5344CB8AC3E}">
        <p14:creationId xmlns:p14="http://schemas.microsoft.com/office/powerpoint/2010/main" val="2273801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4122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PAUSE</a:t>
            </a:r>
            <a:br>
              <a:rPr lang="en-US"/>
            </a:br>
            <a:r>
              <a:rPr lang="en-US"/>
              <a:t>OVERSKRIFT</a:t>
            </a:r>
          </a:p>
        </p:txBody>
      </p:sp>
      <p:pic>
        <p:nvPicPr>
          <p:cNvPr id="6" name="Billede 1">
            <a:extLst>
              <a:ext uri="{FF2B5EF4-FFF2-40B4-BE49-F238E27FC236}">
                <a16:creationId xmlns:a16="http://schemas.microsoft.com/office/drawing/2014/main" id="{0452D091-DE3E-4F24-8FDF-88729A2851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4551448" y="5855070"/>
            <a:ext cx="1433384" cy="840260"/>
          </a:xfrm>
          <a:prstGeom prst="rect">
            <a:avLst/>
          </a:prstGeom>
        </p:spPr>
      </p:pic>
      <p:pic>
        <p:nvPicPr>
          <p:cNvPr id="7" name="Picture 6" descr="A white sign with black text&#10;&#10;Description automatically generated with low confidence">
            <a:extLst>
              <a:ext uri="{FF2B5EF4-FFF2-40B4-BE49-F238E27FC236}">
                <a16:creationId xmlns:a16="http://schemas.microsoft.com/office/drawing/2014/main" id="{DB75CD68-7442-4150-B7AC-DE5C875337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4832" y="5898598"/>
            <a:ext cx="1948434" cy="693825"/>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876727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
        <p:nvSpPr>
          <p:cNvPr id="8" name="Pladsholder til tekst 10">
            <a:extLst>
              <a:ext uri="{FF2B5EF4-FFF2-40B4-BE49-F238E27FC236}">
                <a16:creationId xmlns:a16="http://schemas.microsoft.com/office/drawing/2014/main" id="{B0212BF0-0B17-4B73-852B-E22D75535120}"/>
              </a:ext>
            </a:extLst>
          </p:cNvPr>
          <p:cNvSpPr>
            <a:spLocks noGrp="1"/>
          </p:cNvSpPr>
          <p:nvPr>
            <p:ph type="body" sz="quarter" idx="14" hasCustomPrompt="1"/>
          </p:nvPr>
        </p:nvSpPr>
        <p:spPr>
          <a:xfrm>
            <a:off x="6346186"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Tree>
    <p:extLst>
      <p:ext uri="{BB962C8B-B14F-4D97-AF65-F5344CB8AC3E}">
        <p14:creationId xmlns:p14="http://schemas.microsoft.com/office/powerpoint/2010/main" val="170771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p>
        </p:txBody>
      </p:sp>
    </p:spTree>
    <p:extLst>
      <p:ext uri="{BB962C8B-B14F-4D97-AF65-F5344CB8AC3E}">
        <p14:creationId xmlns:p14="http://schemas.microsoft.com/office/powerpoint/2010/main" val="3899368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110650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a:t>KLIK HER FOR AT ÆNDRE TITEL</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INDSÆT POWERPOINT- ELLER ENHEDSNAVN HER</a:t>
            </a:r>
          </a:p>
        </p:txBody>
      </p:sp>
      <p:sp>
        <p:nvSpPr>
          <p:cNvPr id="8" name="Pladsholder til tekst 10">
            <a:extLst>
              <a:ext uri="{FF2B5EF4-FFF2-40B4-BE49-F238E27FC236}">
                <a16:creationId xmlns:a16="http://schemas.microsoft.com/office/drawing/2014/main" id="{B0212BF0-0B17-4B73-852B-E22D75535120}"/>
              </a:ext>
            </a:extLst>
          </p:cNvPr>
          <p:cNvSpPr>
            <a:spLocks noGrp="1"/>
          </p:cNvSpPr>
          <p:nvPr>
            <p:ph type="body" sz="quarter" idx="14" hasCustomPrompt="1"/>
          </p:nvPr>
        </p:nvSpPr>
        <p:spPr>
          <a:xfrm>
            <a:off x="6346186" y="2220511"/>
            <a:ext cx="4516438" cy="3243263"/>
          </a:xfrm>
        </p:spPr>
        <p:txBody>
          <a:bodyPr/>
          <a:lstStyle>
            <a:lvl1pPr marL="285750" indent="-285750">
              <a:buFontTx/>
              <a:buBlip>
                <a:blip r:embed="rId2"/>
              </a:buBlip>
              <a:defRPr/>
            </a:lvl1pPr>
          </a:lstStyle>
          <a:p>
            <a:pPr lvl="0"/>
            <a:r>
              <a:rPr lang="da-DK"/>
              <a:t>Indsæt </a:t>
            </a:r>
            <a:r>
              <a:rPr lang="da-DK" err="1"/>
              <a:t>bullets</a:t>
            </a:r>
            <a:endParaRPr lang="da-DK"/>
          </a:p>
        </p:txBody>
      </p:sp>
    </p:spTree>
    <p:extLst>
      <p:ext uri="{BB962C8B-B14F-4D97-AF65-F5344CB8AC3E}">
        <p14:creationId xmlns:p14="http://schemas.microsoft.com/office/powerpoint/2010/main" val="28370146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5.emf"/><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2" name="Заголовок 1"/>
          <p:cNvSpPr txBox="1">
            <a:spLocks/>
          </p:cNvSpPr>
          <p:nvPr userDrawn="1"/>
        </p:nvSpPr>
        <p:spPr>
          <a:xfrm>
            <a:off x="10335700"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a:latin typeface="+mn-lt"/>
              </a:rPr>
              <a:t>SIDE</a:t>
            </a:r>
          </a:p>
          <a:p>
            <a:pPr algn="r"/>
            <a:fld id="{B7B554CF-BBF7-4941-9FD0-458D21B824E3}" type="slidenum">
              <a:rPr lang="en-US" sz="600" b="1" spc="200" baseline="0" smtClean="0">
                <a:latin typeface="+mn-lt"/>
              </a:rPr>
              <a:t>‹#›</a:t>
            </a:fld>
            <a:endParaRPr lang="en-US" sz="600" b="1" spc="200" baseline="0">
              <a:latin typeface="+mn-lt"/>
            </a:endParaRPr>
          </a:p>
        </p:txBody>
      </p:sp>
      <p:pic>
        <p:nvPicPr>
          <p:cNvPr id="2" name="Billede 1"/>
          <p:cNvPicPr>
            <a:picLocks noChangeAspect="1"/>
          </p:cNvPicPr>
          <p:nvPr userDrawn="1"/>
        </p:nvPicPr>
        <p:blipFill>
          <a:blip r:embed="rId35" cstate="hqprint">
            <a:extLst>
              <a:ext uri="{28A0092B-C50C-407E-A947-70E740481C1C}">
                <a14:useLocalDpi xmlns:a14="http://schemas.microsoft.com/office/drawing/2010/main" val="0"/>
              </a:ext>
            </a:extLst>
          </a:blip>
          <a:stretch>
            <a:fillRect/>
          </a:stretch>
        </p:blipFill>
        <p:spPr>
          <a:xfrm>
            <a:off x="324192" y="6337504"/>
            <a:ext cx="1067935" cy="266983"/>
          </a:xfrm>
          <a:prstGeom prst="rect">
            <a:avLst/>
          </a:prstGeom>
        </p:spPr>
      </p:pic>
      <p:pic>
        <p:nvPicPr>
          <p:cNvPr id="4" name="Graphic 3">
            <a:extLst>
              <a:ext uri="{FF2B5EF4-FFF2-40B4-BE49-F238E27FC236}">
                <a16:creationId xmlns:a16="http://schemas.microsoft.com/office/drawing/2014/main" id="{05D01E46-B2FA-47BE-AB73-8954E2D482B4}"/>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70578" y="6195087"/>
            <a:ext cx="1741489" cy="581811"/>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32" r:id="rId8"/>
    <p:sldLayoutId id="2147484056" r:id="rId9"/>
    <p:sldLayoutId id="2147484058" r:id="rId10"/>
    <p:sldLayoutId id="2147484059" r:id="rId11"/>
    <p:sldLayoutId id="2147484072" r:id="rId12"/>
    <p:sldLayoutId id="2147484073" r:id="rId13"/>
    <p:sldLayoutId id="2147484074" r:id="rId14"/>
    <p:sldLayoutId id="2147484075" r:id="rId15"/>
    <p:sldLayoutId id="2147484076" r:id="rId16"/>
    <p:sldLayoutId id="2147484089" r:id="rId17"/>
    <p:sldLayoutId id="2147484090" r:id="rId18"/>
    <p:sldLayoutId id="2147484091" r:id="rId19"/>
    <p:sldLayoutId id="2147484092" r:id="rId20"/>
    <p:sldLayoutId id="2147484093" r:id="rId21"/>
    <p:sldLayoutId id="2147484106" r:id="rId22"/>
    <p:sldLayoutId id="2147484107" r:id="rId23"/>
    <p:sldLayoutId id="2147484108" r:id="rId24"/>
    <p:sldLayoutId id="2147484109" r:id="rId25"/>
    <p:sldLayoutId id="2147484110" r:id="rId26"/>
    <p:sldLayoutId id="2147484111" r:id="rId27"/>
    <p:sldLayoutId id="2147484124" r:id="rId28"/>
    <p:sldLayoutId id="2147484125" r:id="rId29"/>
    <p:sldLayoutId id="2147484126" r:id="rId30"/>
    <p:sldLayoutId id="2147484127" r:id="rId31"/>
    <p:sldLayoutId id="2147484128" r:id="rId32"/>
    <p:sldLayoutId id="2147484129" r:id="rId33"/>
  </p:sldLayoutIdLst>
  <p:hf sldNum="0" hdr="0" ftr="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3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55F1B-14E6-4F41-8A5F-65B9D7C70350}"/>
              </a:ext>
            </a:extLst>
          </p:cNvPr>
          <p:cNvSpPr>
            <a:spLocks noGrp="1"/>
          </p:cNvSpPr>
          <p:nvPr>
            <p:ph type="title"/>
          </p:nvPr>
        </p:nvSpPr>
        <p:spPr>
          <a:xfrm>
            <a:off x="2441575" y="2676493"/>
            <a:ext cx="7341129" cy="1036319"/>
          </a:xfrm>
        </p:spPr>
        <p:txBody>
          <a:bodyPr/>
          <a:lstStyle/>
          <a:p>
            <a:r>
              <a:rPr lang="en-US" dirty="0" err="1"/>
              <a:t>Hjertets</a:t>
            </a:r>
            <a:r>
              <a:rPr lang="en-US" dirty="0"/>
              <a:t> </a:t>
            </a:r>
            <a:r>
              <a:rPr lang="en-US" dirty="0" err="1"/>
              <a:t>Anatomi</a:t>
            </a:r>
            <a:r>
              <a:rPr lang="en-US" dirty="0"/>
              <a:t>, </a:t>
            </a:r>
            <a:r>
              <a:rPr lang="en-US" dirty="0" err="1"/>
              <a:t>Pumpe</a:t>
            </a:r>
            <a:br>
              <a:rPr lang="en-US" dirty="0"/>
            </a:br>
            <a:r>
              <a:rPr lang="en-US" dirty="0"/>
              <a:t>og </a:t>
            </a:r>
            <a:r>
              <a:rPr lang="en-US" dirty="0" err="1"/>
              <a:t>Elektriske</a:t>
            </a:r>
            <a:r>
              <a:rPr lang="en-US" dirty="0"/>
              <a:t> </a:t>
            </a:r>
            <a:r>
              <a:rPr lang="en-US" dirty="0" err="1"/>
              <a:t>egenskaber</a:t>
            </a:r>
            <a:br>
              <a:rPr lang="en-US" dirty="0"/>
            </a:br>
            <a:endParaRPr lang="en-US" dirty="0"/>
          </a:p>
        </p:txBody>
      </p:sp>
      <p:sp>
        <p:nvSpPr>
          <p:cNvPr id="5" name="Text Placeholder 4">
            <a:extLst>
              <a:ext uri="{FF2B5EF4-FFF2-40B4-BE49-F238E27FC236}">
                <a16:creationId xmlns:a16="http://schemas.microsoft.com/office/drawing/2014/main" id="{5EC32E78-4848-7277-3365-5D492080B606}"/>
              </a:ext>
            </a:extLst>
          </p:cNvPr>
          <p:cNvSpPr>
            <a:spLocks noGrp="1"/>
          </p:cNvSpPr>
          <p:nvPr>
            <p:ph type="body" sz="quarter" idx="12"/>
          </p:nvPr>
        </p:nvSpPr>
        <p:spPr/>
        <p:txBody>
          <a:bodyPr/>
          <a:lstStyle/>
          <a:p>
            <a:endParaRPr lang="en-DK" dirty="0"/>
          </a:p>
        </p:txBody>
      </p:sp>
      <p:sp>
        <p:nvSpPr>
          <p:cNvPr id="6" name="TextBox 5">
            <a:extLst>
              <a:ext uri="{FF2B5EF4-FFF2-40B4-BE49-F238E27FC236}">
                <a16:creationId xmlns:a16="http://schemas.microsoft.com/office/drawing/2014/main" id="{E545A3B8-F621-AF51-0D42-F95D644FE914}"/>
              </a:ext>
            </a:extLst>
          </p:cNvPr>
          <p:cNvSpPr txBox="1"/>
          <p:nvPr/>
        </p:nvSpPr>
        <p:spPr>
          <a:xfrm>
            <a:off x="3931920" y="4648200"/>
            <a:ext cx="4160520" cy="777240"/>
          </a:xfrm>
          <a:prstGeom prst="rect">
            <a:avLst/>
          </a:prstGeom>
          <a:effectLst/>
        </p:spPr>
        <p:txBody>
          <a:bodyPr vert="horz" wrap="square" lIns="0" tIns="0" rIns="0" bIns="0" rtlCol="0" anchor="t" anchorCtr="0">
            <a:noAutofit/>
          </a:bodyPr>
          <a:lstStyle/>
          <a:p>
            <a:pPr algn="ctr"/>
            <a:r>
              <a:rPr lang="da-DK" dirty="0"/>
              <a:t>sec 5.4-5.6  (p. 516 - 536)</a:t>
            </a:r>
          </a:p>
          <a:p>
            <a:pPr algn="ctr"/>
            <a:r>
              <a:rPr lang="da-DK" dirty="0"/>
              <a:t>20-11-2024</a:t>
            </a:r>
            <a:endParaRPr lang="en-DK" dirty="0"/>
          </a:p>
        </p:txBody>
      </p:sp>
    </p:spTree>
    <p:extLst>
      <p:ext uri="{BB962C8B-B14F-4D97-AF65-F5344CB8AC3E}">
        <p14:creationId xmlns:p14="http://schemas.microsoft.com/office/powerpoint/2010/main" val="71228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Diagram&#10;&#10;Description automatically generated">
            <a:extLst>
              <a:ext uri="{FF2B5EF4-FFF2-40B4-BE49-F238E27FC236}">
                <a16:creationId xmlns:a16="http://schemas.microsoft.com/office/drawing/2014/main" id="{59ED427A-3748-424E-AA74-E9D74F4CBB18}"/>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tretch/>
        </p:blipFill>
        <p:spPr>
          <a:xfrm>
            <a:off x="7287762" y="0"/>
            <a:ext cx="3982218" cy="5396600"/>
          </a:xfrm>
        </p:spPr>
      </p:pic>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a:t>Cross-Sectional Anatomy -</a:t>
            </a:r>
            <a:br>
              <a:rPr lang="da-DK"/>
            </a:br>
            <a:r>
              <a:rPr lang="da-DK"/>
              <a:t>The myocardial Wall</a:t>
            </a:r>
          </a:p>
        </p:txBody>
      </p:sp>
      <p:sp>
        <p:nvSpPr>
          <p:cNvPr id="4" name="Text Placeholder 3">
            <a:extLst>
              <a:ext uri="{FF2B5EF4-FFF2-40B4-BE49-F238E27FC236}">
                <a16:creationId xmlns:a16="http://schemas.microsoft.com/office/drawing/2014/main" id="{BCB92415-9333-4908-9815-6D2BA7C968FE}"/>
              </a:ext>
            </a:extLst>
          </p:cNvPr>
          <p:cNvSpPr>
            <a:spLocks noGrp="1"/>
          </p:cNvSpPr>
          <p:nvPr>
            <p:ph type="body" sz="quarter" idx="12"/>
          </p:nvPr>
        </p:nvSpPr>
        <p:spPr>
          <a:xfrm>
            <a:off x="766763" y="2205038"/>
            <a:ext cx="5433070" cy="3752115"/>
          </a:xfrm>
        </p:spPr>
        <p:txBody>
          <a:bodyPr/>
          <a:lstStyle/>
          <a:p>
            <a:r>
              <a:rPr lang="da-DK"/>
              <a:t>Pericardium</a:t>
            </a:r>
          </a:p>
          <a:p>
            <a:pPr lvl="1"/>
            <a:r>
              <a:rPr lang="da-DK"/>
              <a:t>Membrane</a:t>
            </a:r>
          </a:p>
          <a:p>
            <a:pPr lvl="1"/>
            <a:r>
              <a:rPr lang="da-DK"/>
              <a:t>Pericadial space</a:t>
            </a:r>
          </a:p>
          <a:p>
            <a:r>
              <a:rPr lang="da-DK"/>
              <a:t>Myocardium</a:t>
            </a:r>
          </a:p>
          <a:p>
            <a:pPr lvl="1"/>
            <a:r>
              <a:rPr lang="da-DK"/>
              <a:t>Cardiomyocytes</a:t>
            </a:r>
          </a:p>
          <a:p>
            <a:r>
              <a:rPr lang="da-DK"/>
              <a:t>Endocardium</a:t>
            </a:r>
          </a:p>
          <a:p>
            <a:pPr lvl="1"/>
            <a:r>
              <a:rPr lang="da-DK"/>
              <a:t>Lumen</a:t>
            </a:r>
          </a:p>
          <a:p>
            <a:pPr lvl="1"/>
            <a:r>
              <a:rPr lang="da-DK"/>
              <a:t>Purkinje Fibers</a:t>
            </a:r>
          </a:p>
        </p:txBody>
      </p:sp>
    </p:spTree>
    <p:extLst>
      <p:ext uri="{BB962C8B-B14F-4D97-AF65-F5344CB8AC3E}">
        <p14:creationId xmlns:p14="http://schemas.microsoft.com/office/powerpoint/2010/main" val="2665904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a:t>Cross-Sectional Anatomy </a:t>
            </a:r>
            <a:br>
              <a:rPr lang="da-DK"/>
            </a:br>
            <a:r>
              <a:rPr lang="da-DK"/>
              <a:t>Valves</a:t>
            </a:r>
          </a:p>
        </p:txBody>
      </p:sp>
      <p:sp>
        <p:nvSpPr>
          <p:cNvPr id="4" name="Text Placeholder 3">
            <a:extLst>
              <a:ext uri="{FF2B5EF4-FFF2-40B4-BE49-F238E27FC236}">
                <a16:creationId xmlns:a16="http://schemas.microsoft.com/office/drawing/2014/main" id="{BCB92415-9333-4908-9815-6D2BA7C968FE}"/>
              </a:ext>
            </a:extLst>
          </p:cNvPr>
          <p:cNvSpPr>
            <a:spLocks noGrp="1"/>
          </p:cNvSpPr>
          <p:nvPr>
            <p:ph type="body" sz="quarter" idx="12"/>
          </p:nvPr>
        </p:nvSpPr>
        <p:spPr>
          <a:xfrm>
            <a:off x="766763" y="2205038"/>
            <a:ext cx="5433070" cy="3752115"/>
          </a:xfrm>
        </p:spPr>
        <p:txBody>
          <a:bodyPr/>
          <a:lstStyle/>
          <a:p>
            <a:r>
              <a:rPr lang="da-DK"/>
              <a:t>Open and Close due to Pressure Gradients</a:t>
            </a:r>
          </a:p>
          <a:p>
            <a:endParaRPr lang="da-DK"/>
          </a:p>
          <a:p>
            <a:endParaRPr lang="da-DK"/>
          </a:p>
          <a:p>
            <a:r>
              <a:rPr lang="da-DK"/>
              <a:t>Tricuspid Valve</a:t>
            </a:r>
          </a:p>
          <a:p>
            <a:r>
              <a:rPr lang="da-DK"/>
              <a:t>Pulmonary Valve</a:t>
            </a:r>
          </a:p>
          <a:p>
            <a:r>
              <a:rPr lang="da-DK"/>
              <a:t>Mitral Valve</a:t>
            </a:r>
          </a:p>
          <a:p>
            <a:r>
              <a:rPr lang="da-DK"/>
              <a:t>Aortic Valve</a:t>
            </a:r>
          </a:p>
          <a:p>
            <a:endParaRPr lang="da-DK"/>
          </a:p>
          <a:p>
            <a:endParaRPr lang="da-DK"/>
          </a:p>
        </p:txBody>
      </p:sp>
      <p:pic>
        <p:nvPicPr>
          <p:cNvPr id="7" name="Picture 6">
            <a:extLst>
              <a:ext uri="{FF2B5EF4-FFF2-40B4-BE49-F238E27FC236}">
                <a16:creationId xmlns:a16="http://schemas.microsoft.com/office/drawing/2014/main" id="{DA24160C-5EC8-44DB-B050-113120DD4550}"/>
              </a:ext>
            </a:extLst>
          </p:cNvPr>
          <p:cNvPicPr>
            <a:picLocks noChangeAspect="1"/>
          </p:cNvPicPr>
          <p:nvPr/>
        </p:nvPicPr>
        <p:blipFill>
          <a:blip r:embed="rId2"/>
          <a:stretch>
            <a:fillRect/>
          </a:stretch>
        </p:blipFill>
        <p:spPr>
          <a:xfrm>
            <a:off x="6342362" y="3314700"/>
            <a:ext cx="4539566" cy="3239660"/>
          </a:xfrm>
          <a:prstGeom prst="rect">
            <a:avLst/>
          </a:prstGeom>
        </p:spPr>
      </p:pic>
      <p:pic>
        <p:nvPicPr>
          <p:cNvPr id="5" name="Picture 4" descr="A close up of a heart&#10;&#10;Description automatically generated">
            <a:extLst>
              <a:ext uri="{FF2B5EF4-FFF2-40B4-BE49-F238E27FC236}">
                <a16:creationId xmlns:a16="http://schemas.microsoft.com/office/drawing/2014/main" id="{491C383A-1DE3-1E08-6A22-5D5040EC1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45" y="0"/>
            <a:ext cx="4419600" cy="3314700"/>
          </a:xfrm>
          <a:prstGeom prst="rect">
            <a:avLst/>
          </a:prstGeom>
        </p:spPr>
      </p:pic>
    </p:spTree>
    <p:extLst>
      <p:ext uri="{BB962C8B-B14F-4D97-AF65-F5344CB8AC3E}">
        <p14:creationId xmlns:p14="http://schemas.microsoft.com/office/powerpoint/2010/main" val="332941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2CEDA-8E4D-4F57-A6F2-58C75DBC2145}"/>
              </a:ext>
            </a:extLst>
          </p:cNvPr>
          <p:cNvSpPr>
            <a:spLocks noGrp="1"/>
          </p:cNvSpPr>
          <p:nvPr>
            <p:ph type="title"/>
          </p:nvPr>
        </p:nvSpPr>
        <p:spPr>
          <a:xfrm>
            <a:off x="766763" y="657225"/>
            <a:ext cx="5433070" cy="1402687"/>
          </a:xfrm>
        </p:spPr>
        <p:txBody>
          <a:bodyPr/>
          <a:lstStyle/>
          <a:p>
            <a:r>
              <a:rPr lang="da-DK"/>
              <a:t>Cross-Sectional </a:t>
            </a:r>
            <a:br>
              <a:rPr lang="da-DK"/>
            </a:br>
            <a:r>
              <a:rPr lang="da-DK"/>
              <a:t>AV Valves</a:t>
            </a:r>
          </a:p>
        </p:txBody>
      </p:sp>
      <p:sp>
        <p:nvSpPr>
          <p:cNvPr id="4" name="Text Placeholder 3">
            <a:extLst>
              <a:ext uri="{FF2B5EF4-FFF2-40B4-BE49-F238E27FC236}">
                <a16:creationId xmlns:a16="http://schemas.microsoft.com/office/drawing/2014/main" id="{01CFD7A4-BE80-4D2D-A3A3-AAC93190A7A9}"/>
              </a:ext>
            </a:extLst>
          </p:cNvPr>
          <p:cNvSpPr>
            <a:spLocks noGrp="1"/>
          </p:cNvSpPr>
          <p:nvPr>
            <p:ph type="body" sz="quarter" idx="12"/>
          </p:nvPr>
        </p:nvSpPr>
        <p:spPr>
          <a:xfrm>
            <a:off x="766763" y="2205038"/>
            <a:ext cx="5433070" cy="3752115"/>
          </a:xfrm>
        </p:spPr>
        <p:txBody>
          <a:bodyPr/>
          <a:lstStyle/>
          <a:p>
            <a:r>
              <a:rPr lang="da-DK" dirty="0"/>
              <a:t>A-V Valve</a:t>
            </a:r>
          </a:p>
          <a:p>
            <a:r>
              <a:rPr lang="da-DK" dirty="0" err="1"/>
              <a:t>Require</a:t>
            </a:r>
            <a:r>
              <a:rPr lang="da-DK" dirty="0"/>
              <a:t> </a:t>
            </a:r>
            <a:r>
              <a:rPr lang="da-DK" dirty="0" err="1"/>
              <a:t>almost</a:t>
            </a:r>
            <a:r>
              <a:rPr lang="da-DK" dirty="0"/>
              <a:t> no </a:t>
            </a:r>
            <a:r>
              <a:rPr lang="da-DK" dirty="0" err="1"/>
              <a:t>pressure</a:t>
            </a:r>
            <a:r>
              <a:rPr lang="da-DK" dirty="0"/>
              <a:t> difference to </a:t>
            </a:r>
            <a:r>
              <a:rPr lang="da-DK" dirty="0" err="1"/>
              <a:t>close</a:t>
            </a:r>
            <a:endParaRPr lang="da-DK" dirty="0"/>
          </a:p>
          <a:p>
            <a:r>
              <a:rPr lang="da-DK" dirty="0" err="1"/>
              <a:t>Cordinae</a:t>
            </a:r>
            <a:r>
              <a:rPr lang="da-DK" dirty="0"/>
              <a:t> </a:t>
            </a:r>
            <a:r>
              <a:rPr lang="da-DK" dirty="0" err="1"/>
              <a:t>Tendinae</a:t>
            </a:r>
            <a:endParaRPr lang="da-DK" dirty="0"/>
          </a:p>
          <a:p>
            <a:r>
              <a:rPr lang="da-DK" dirty="0" err="1"/>
              <a:t>Papilary</a:t>
            </a:r>
            <a:r>
              <a:rPr lang="da-DK" dirty="0"/>
              <a:t> </a:t>
            </a:r>
            <a:r>
              <a:rPr lang="da-DK" dirty="0" err="1"/>
              <a:t>Muscles</a:t>
            </a:r>
            <a:endParaRPr lang="da-DK" dirty="0"/>
          </a:p>
          <a:p>
            <a:pPr lvl="1"/>
            <a:r>
              <a:rPr lang="da-DK" dirty="0" err="1"/>
              <a:t>Pull</a:t>
            </a:r>
            <a:r>
              <a:rPr lang="da-DK" dirty="0"/>
              <a:t> Vanes of </a:t>
            </a:r>
            <a:r>
              <a:rPr lang="da-DK" dirty="0" err="1"/>
              <a:t>vales</a:t>
            </a:r>
            <a:r>
              <a:rPr lang="da-DK" dirty="0"/>
              <a:t> </a:t>
            </a:r>
            <a:r>
              <a:rPr lang="da-DK" dirty="0" err="1"/>
              <a:t>inwards</a:t>
            </a:r>
            <a:r>
              <a:rPr lang="da-DK" dirty="0"/>
              <a:t> </a:t>
            </a:r>
            <a:r>
              <a:rPr lang="da-DK" dirty="0" err="1"/>
              <a:t>towards</a:t>
            </a:r>
            <a:r>
              <a:rPr lang="da-DK" dirty="0"/>
              <a:t> </a:t>
            </a:r>
            <a:r>
              <a:rPr lang="da-DK" dirty="0" err="1"/>
              <a:t>ventricle</a:t>
            </a:r>
            <a:endParaRPr lang="da-DK" dirty="0"/>
          </a:p>
          <a:p>
            <a:pPr lvl="1"/>
            <a:r>
              <a:rPr lang="da-DK" dirty="0" err="1"/>
              <a:t>Reduce</a:t>
            </a:r>
            <a:r>
              <a:rPr lang="da-DK" dirty="0"/>
              <a:t> </a:t>
            </a:r>
            <a:r>
              <a:rPr lang="da-DK" dirty="0" err="1"/>
              <a:t>buldge</a:t>
            </a:r>
            <a:r>
              <a:rPr lang="da-DK" dirty="0"/>
              <a:t> of </a:t>
            </a:r>
            <a:r>
              <a:rPr lang="da-DK" dirty="0" err="1"/>
              <a:t>valves</a:t>
            </a:r>
            <a:endParaRPr lang="da-DK" dirty="0"/>
          </a:p>
          <a:p>
            <a:endParaRPr lang="da-DK" dirty="0"/>
          </a:p>
        </p:txBody>
      </p:sp>
      <p:pic>
        <p:nvPicPr>
          <p:cNvPr id="12" name="Picture Placeholder 5" descr="Diagram&#10;&#10;Description automatically generated">
            <a:extLst>
              <a:ext uri="{FF2B5EF4-FFF2-40B4-BE49-F238E27FC236}">
                <a16:creationId xmlns:a16="http://schemas.microsoft.com/office/drawing/2014/main" id="{372B3C26-9B7D-48A3-8915-60A9DD10193C}"/>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8057360" y="2205038"/>
            <a:ext cx="2977286" cy="2693822"/>
          </a:xfrm>
          <a:prstGeom prst="rect">
            <a:avLst/>
          </a:prstGeom>
          <a:pattFill prst="pct10">
            <a:fgClr>
              <a:schemeClr val="tx1"/>
            </a:fgClr>
            <a:bgClr>
              <a:schemeClr val="bg1"/>
            </a:bgClr>
          </a:pattFill>
        </p:spPr>
      </p:pic>
    </p:spTree>
    <p:extLst>
      <p:ext uri="{BB962C8B-B14F-4D97-AF65-F5344CB8AC3E}">
        <p14:creationId xmlns:p14="http://schemas.microsoft.com/office/powerpoint/2010/main" val="354475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2CEDA-8E4D-4F57-A6F2-58C75DBC2145}"/>
              </a:ext>
            </a:extLst>
          </p:cNvPr>
          <p:cNvSpPr>
            <a:spLocks noGrp="1"/>
          </p:cNvSpPr>
          <p:nvPr>
            <p:ph type="title"/>
          </p:nvPr>
        </p:nvSpPr>
        <p:spPr>
          <a:xfrm>
            <a:off x="766763" y="657225"/>
            <a:ext cx="5433070" cy="1402687"/>
          </a:xfrm>
        </p:spPr>
        <p:txBody>
          <a:bodyPr>
            <a:normAutofit fontScale="90000"/>
          </a:bodyPr>
          <a:lstStyle/>
          <a:p>
            <a:r>
              <a:rPr lang="da-DK"/>
              <a:t>Cross-Sectional </a:t>
            </a:r>
            <a:br>
              <a:rPr lang="da-DK"/>
            </a:br>
            <a:r>
              <a:rPr lang="da-DK"/>
              <a:t>Aortic and Pulmonary Valves</a:t>
            </a:r>
          </a:p>
        </p:txBody>
      </p:sp>
      <p:sp>
        <p:nvSpPr>
          <p:cNvPr id="4" name="Text Placeholder 3">
            <a:extLst>
              <a:ext uri="{FF2B5EF4-FFF2-40B4-BE49-F238E27FC236}">
                <a16:creationId xmlns:a16="http://schemas.microsoft.com/office/drawing/2014/main" id="{01CFD7A4-BE80-4D2D-A3A3-AAC93190A7A9}"/>
              </a:ext>
            </a:extLst>
          </p:cNvPr>
          <p:cNvSpPr>
            <a:spLocks noGrp="1"/>
          </p:cNvSpPr>
          <p:nvPr>
            <p:ph type="body" sz="quarter" idx="12"/>
          </p:nvPr>
        </p:nvSpPr>
        <p:spPr>
          <a:xfrm>
            <a:off x="766763" y="2205038"/>
            <a:ext cx="5433070" cy="3752115"/>
          </a:xfrm>
        </p:spPr>
        <p:txBody>
          <a:bodyPr/>
          <a:lstStyle/>
          <a:p>
            <a:r>
              <a:rPr lang="da-DK"/>
              <a:t>Close due to high pressure gradient between the arteries at end systole and the ventricles</a:t>
            </a:r>
          </a:p>
          <a:p>
            <a:r>
              <a:rPr lang="da-DK"/>
              <a:t>No papilary muscles</a:t>
            </a:r>
          </a:p>
          <a:p>
            <a:r>
              <a:rPr lang="da-DK"/>
              <a:t>Strong and pliable</a:t>
            </a:r>
          </a:p>
        </p:txBody>
      </p:sp>
      <p:pic>
        <p:nvPicPr>
          <p:cNvPr id="10" name="Picture Placeholder 5" descr="Diagram&#10;&#10;Description automatically generated">
            <a:extLst>
              <a:ext uri="{FF2B5EF4-FFF2-40B4-BE49-F238E27FC236}">
                <a16:creationId xmlns:a16="http://schemas.microsoft.com/office/drawing/2014/main" id="{774AB4A1-DF4D-D065-6875-067D596E21C2}"/>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8057360" y="2205038"/>
            <a:ext cx="2977286" cy="2693822"/>
          </a:xfrm>
          <a:prstGeom prst="rect">
            <a:avLst/>
          </a:prstGeom>
          <a:pattFill prst="pct10">
            <a:fgClr>
              <a:schemeClr val="tx1"/>
            </a:fgClr>
            <a:bgClr>
              <a:schemeClr val="bg1"/>
            </a:bgClr>
          </a:pattFill>
        </p:spPr>
      </p:pic>
    </p:spTree>
    <p:extLst>
      <p:ext uri="{BB962C8B-B14F-4D97-AF65-F5344CB8AC3E}">
        <p14:creationId xmlns:p14="http://schemas.microsoft.com/office/powerpoint/2010/main" val="150267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50A-AD15-00C6-5287-919DCC6AC33D}"/>
              </a:ext>
            </a:extLst>
          </p:cNvPr>
          <p:cNvSpPr>
            <a:spLocks noGrp="1"/>
          </p:cNvSpPr>
          <p:nvPr>
            <p:ph type="title"/>
          </p:nvPr>
        </p:nvSpPr>
        <p:spPr>
          <a:xfrm>
            <a:off x="766763" y="657226"/>
            <a:ext cx="5149879" cy="1408112"/>
          </a:xfrm>
        </p:spPr>
        <p:txBody>
          <a:bodyPr/>
          <a:lstStyle/>
          <a:p>
            <a:r>
              <a:rPr lang="da-DK" dirty="0"/>
              <a:t>Agenda</a:t>
            </a:r>
            <a:endParaRPr lang="en-DK" dirty="0"/>
          </a:p>
        </p:txBody>
      </p:sp>
      <p:sp>
        <p:nvSpPr>
          <p:cNvPr id="3" name="Text Placeholder 2">
            <a:extLst>
              <a:ext uri="{FF2B5EF4-FFF2-40B4-BE49-F238E27FC236}">
                <a16:creationId xmlns:a16="http://schemas.microsoft.com/office/drawing/2014/main" id="{58AE1C58-0692-6F26-AE48-273AB539561B}"/>
              </a:ext>
            </a:extLst>
          </p:cNvPr>
          <p:cNvSpPr>
            <a:spLocks noGrp="1"/>
          </p:cNvSpPr>
          <p:nvPr>
            <p:ph type="body" sz="quarter" idx="12"/>
          </p:nvPr>
        </p:nvSpPr>
        <p:spPr>
          <a:xfrm>
            <a:off x="766762" y="2205038"/>
            <a:ext cx="10853737" cy="3704284"/>
          </a:xfrm>
        </p:spPr>
        <p:txBody>
          <a:bodyPr/>
          <a:lstStyle/>
          <a:p>
            <a:r>
              <a:rPr lang="da-DK" dirty="0"/>
              <a:t>Hjertets anatomi</a:t>
            </a:r>
          </a:p>
          <a:p>
            <a:r>
              <a:rPr lang="da-DK" dirty="0"/>
              <a:t>Hjertet mekaniske egenskaber</a:t>
            </a:r>
          </a:p>
          <a:p>
            <a:r>
              <a:rPr lang="da-DK" dirty="0" err="1"/>
              <a:t>myocytters</a:t>
            </a:r>
            <a:r>
              <a:rPr lang="da-DK" dirty="0"/>
              <a:t> elektriske egenskaber</a:t>
            </a:r>
          </a:p>
          <a:p>
            <a:r>
              <a:rPr lang="da-DK" dirty="0"/>
              <a:t>Hjertets elektriske egenskaber</a:t>
            </a:r>
            <a:endParaRPr lang="en-DK" dirty="0"/>
          </a:p>
        </p:txBody>
      </p:sp>
    </p:spTree>
    <p:extLst>
      <p:ext uri="{BB962C8B-B14F-4D97-AF65-F5344CB8AC3E}">
        <p14:creationId xmlns:p14="http://schemas.microsoft.com/office/powerpoint/2010/main" val="186878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Diagram&#10;&#10;Description automatically generated">
            <a:extLst>
              <a:ext uri="{FF2B5EF4-FFF2-40B4-BE49-F238E27FC236}">
                <a16:creationId xmlns:a16="http://schemas.microsoft.com/office/drawing/2014/main" id="{59ED427A-3748-424E-AA74-E9D74F4CBB18}"/>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039" r="3039"/>
          <a:stretch/>
        </p:blipFill>
        <p:spPr>
          <a:xfrm>
            <a:off x="7438768" y="0"/>
            <a:ext cx="4753232" cy="6858000"/>
          </a:xfrm>
        </p:spPr>
      </p:pic>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dirty="0"/>
              <a:t>Blood Flow</a:t>
            </a:r>
          </a:p>
        </p:txBody>
      </p:sp>
      <p:sp>
        <p:nvSpPr>
          <p:cNvPr id="4" name="Text Placeholder 3">
            <a:extLst>
              <a:ext uri="{FF2B5EF4-FFF2-40B4-BE49-F238E27FC236}">
                <a16:creationId xmlns:a16="http://schemas.microsoft.com/office/drawing/2014/main" id="{BCB92415-9333-4908-9815-6D2BA7C968FE}"/>
              </a:ext>
            </a:extLst>
          </p:cNvPr>
          <p:cNvSpPr>
            <a:spLocks noGrp="1"/>
          </p:cNvSpPr>
          <p:nvPr>
            <p:ph type="body" sz="quarter" idx="12"/>
          </p:nvPr>
        </p:nvSpPr>
        <p:spPr>
          <a:xfrm>
            <a:off x="766763" y="2205038"/>
            <a:ext cx="5433070" cy="3752115"/>
          </a:xfrm>
        </p:spPr>
        <p:txBody>
          <a:bodyPr>
            <a:normAutofit/>
          </a:bodyPr>
          <a:lstStyle/>
          <a:p>
            <a:r>
              <a:rPr lang="da-DK" dirty="0"/>
              <a:t>Right Side</a:t>
            </a:r>
          </a:p>
          <a:p>
            <a:r>
              <a:rPr lang="da-DK" dirty="0"/>
              <a:t>Vena Cava</a:t>
            </a:r>
          </a:p>
          <a:p>
            <a:r>
              <a:rPr lang="da-DK" dirty="0"/>
              <a:t>RA</a:t>
            </a:r>
          </a:p>
          <a:p>
            <a:pPr lvl="1"/>
            <a:r>
              <a:rPr lang="da-DK" dirty="0" err="1"/>
              <a:t>Tricuspid</a:t>
            </a:r>
            <a:r>
              <a:rPr lang="da-DK" dirty="0"/>
              <a:t> Valve</a:t>
            </a:r>
          </a:p>
          <a:p>
            <a:r>
              <a:rPr lang="da-DK" dirty="0"/>
              <a:t>RV</a:t>
            </a:r>
          </a:p>
          <a:p>
            <a:pPr lvl="1"/>
            <a:r>
              <a:rPr lang="da-DK" dirty="0" err="1"/>
              <a:t>Pulmonary</a:t>
            </a:r>
            <a:r>
              <a:rPr lang="da-DK" dirty="0"/>
              <a:t> Valve</a:t>
            </a:r>
          </a:p>
          <a:p>
            <a:r>
              <a:rPr lang="da-DK" dirty="0" err="1"/>
              <a:t>Pulmonary</a:t>
            </a:r>
            <a:r>
              <a:rPr lang="da-DK" dirty="0"/>
              <a:t> </a:t>
            </a:r>
            <a:r>
              <a:rPr lang="da-DK" dirty="0" err="1"/>
              <a:t>Artery</a:t>
            </a:r>
            <a:endParaRPr lang="da-DK" dirty="0"/>
          </a:p>
          <a:p>
            <a:endParaRPr lang="da-DK" dirty="0"/>
          </a:p>
        </p:txBody>
      </p:sp>
      <p:sp>
        <p:nvSpPr>
          <p:cNvPr id="8" name="Text Placeholder 3">
            <a:extLst>
              <a:ext uri="{FF2B5EF4-FFF2-40B4-BE49-F238E27FC236}">
                <a16:creationId xmlns:a16="http://schemas.microsoft.com/office/drawing/2014/main" id="{B2BE41B8-A600-4ECD-9F50-0BE3C13BE4F8}"/>
              </a:ext>
            </a:extLst>
          </p:cNvPr>
          <p:cNvSpPr txBox="1">
            <a:spLocks/>
          </p:cNvSpPr>
          <p:nvPr/>
        </p:nvSpPr>
        <p:spPr>
          <a:xfrm>
            <a:off x="3308617" y="2182177"/>
            <a:ext cx="2184361" cy="375211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3"/>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dirty="0" err="1">
                <a:solidFill>
                  <a:srgbClr val="000000"/>
                </a:solidFill>
              </a:rPr>
              <a:t>Left</a:t>
            </a:r>
            <a:r>
              <a:rPr lang="da-DK" dirty="0">
                <a:solidFill>
                  <a:srgbClr val="000000"/>
                </a:solidFill>
              </a:rPr>
              <a:t> Side</a:t>
            </a:r>
          </a:p>
          <a:p>
            <a:r>
              <a:rPr lang="da-DK" dirty="0" err="1">
                <a:solidFill>
                  <a:srgbClr val="000000"/>
                </a:solidFill>
              </a:rPr>
              <a:t>Pulmonary</a:t>
            </a:r>
            <a:r>
              <a:rPr lang="da-DK" dirty="0">
                <a:solidFill>
                  <a:srgbClr val="000000"/>
                </a:solidFill>
              </a:rPr>
              <a:t> </a:t>
            </a:r>
            <a:r>
              <a:rPr lang="da-DK" dirty="0" err="1">
                <a:solidFill>
                  <a:srgbClr val="000000"/>
                </a:solidFill>
              </a:rPr>
              <a:t>Veins</a:t>
            </a:r>
            <a:endParaRPr lang="da-DK" dirty="0">
              <a:solidFill>
                <a:srgbClr val="000000"/>
              </a:solidFill>
            </a:endParaRPr>
          </a:p>
          <a:p>
            <a:r>
              <a:rPr lang="da-DK" dirty="0">
                <a:solidFill>
                  <a:srgbClr val="000000"/>
                </a:solidFill>
              </a:rPr>
              <a:t>LA</a:t>
            </a:r>
          </a:p>
          <a:p>
            <a:pPr lvl="1"/>
            <a:r>
              <a:rPr lang="da-DK" sz="1600" dirty="0" err="1">
                <a:solidFill>
                  <a:srgbClr val="000000"/>
                </a:solidFill>
              </a:rPr>
              <a:t>Mitral</a:t>
            </a:r>
            <a:r>
              <a:rPr lang="da-DK" sz="1600" dirty="0">
                <a:solidFill>
                  <a:srgbClr val="000000"/>
                </a:solidFill>
              </a:rPr>
              <a:t> Valve</a:t>
            </a:r>
          </a:p>
          <a:p>
            <a:r>
              <a:rPr lang="da-DK" dirty="0">
                <a:solidFill>
                  <a:srgbClr val="000000"/>
                </a:solidFill>
              </a:rPr>
              <a:t>LV</a:t>
            </a:r>
          </a:p>
          <a:p>
            <a:pPr lvl="1"/>
            <a:r>
              <a:rPr lang="da-DK" sz="1600" dirty="0" err="1">
                <a:solidFill>
                  <a:srgbClr val="000000"/>
                </a:solidFill>
              </a:rPr>
              <a:t>Aortic</a:t>
            </a:r>
            <a:r>
              <a:rPr lang="da-DK" sz="1600" dirty="0">
                <a:solidFill>
                  <a:srgbClr val="000000"/>
                </a:solidFill>
              </a:rPr>
              <a:t> Valve</a:t>
            </a:r>
          </a:p>
          <a:p>
            <a:r>
              <a:rPr lang="da-DK" dirty="0">
                <a:solidFill>
                  <a:srgbClr val="000000"/>
                </a:solidFill>
              </a:rPr>
              <a:t>Aorta</a:t>
            </a:r>
            <a:endParaRPr lang="da-DK" dirty="0"/>
          </a:p>
        </p:txBody>
      </p:sp>
    </p:spTree>
    <p:extLst>
      <p:ext uri="{BB962C8B-B14F-4D97-AF65-F5344CB8AC3E}">
        <p14:creationId xmlns:p14="http://schemas.microsoft.com/office/powerpoint/2010/main" val="388609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AB0-7236-4D67-9DC4-51E7C6A2C3C6}"/>
              </a:ext>
            </a:extLst>
          </p:cNvPr>
          <p:cNvSpPr>
            <a:spLocks noGrp="1"/>
          </p:cNvSpPr>
          <p:nvPr>
            <p:ph type="title"/>
          </p:nvPr>
        </p:nvSpPr>
        <p:spPr/>
        <p:txBody>
          <a:bodyPr/>
          <a:lstStyle/>
          <a:p>
            <a:r>
              <a:rPr lang="da-DK"/>
              <a:t>The Heart</a:t>
            </a:r>
          </a:p>
        </p:txBody>
      </p:sp>
      <p:pic>
        <p:nvPicPr>
          <p:cNvPr id="16" name="Content Placeholder 15">
            <a:extLst>
              <a:ext uri="{FF2B5EF4-FFF2-40B4-BE49-F238E27FC236}">
                <a16:creationId xmlns:a16="http://schemas.microsoft.com/office/drawing/2014/main" id="{21B5F69B-D9ED-2BBF-2B86-2B66B78CA291}"/>
              </a:ext>
            </a:extLst>
          </p:cNvPr>
          <p:cNvPicPr>
            <a:picLocks noGrp="1" noChangeAspect="1"/>
          </p:cNvPicPr>
          <p:nvPr>
            <p:ph sz="half" idx="1"/>
          </p:nvPr>
        </p:nvPicPr>
        <p:blipFill>
          <a:blip r:embed="rId3"/>
          <a:stretch>
            <a:fillRect/>
          </a:stretch>
        </p:blipFill>
        <p:spPr>
          <a:xfrm>
            <a:off x="838200" y="1876750"/>
            <a:ext cx="5181600" cy="4249087"/>
          </a:xfrm>
        </p:spPr>
      </p:pic>
      <p:sp>
        <p:nvSpPr>
          <p:cNvPr id="4" name="Text Placeholder 3">
            <a:extLst>
              <a:ext uri="{FF2B5EF4-FFF2-40B4-BE49-F238E27FC236}">
                <a16:creationId xmlns:a16="http://schemas.microsoft.com/office/drawing/2014/main" id="{D33E4539-DAFD-4185-BA97-21849EA60ED7}"/>
              </a:ext>
            </a:extLst>
          </p:cNvPr>
          <p:cNvSpPr>
            <a:spLocks noGrp="1"/>
          </p:cNvSpPr>
          <p:nvPr>
            <p:ph sz="half" idx="2"/>
          </p:nvPr>
        </p:nvSpPr>
        <p:spPr>
          <a:xfrm>
            <a:off x="6172200" y="1825625"/>
            <a:ext cx="5181600" cy="4351338"/>
          </a:xfrm>
        </p:spPr>
        <p:txBody>
          <a:bodyPr>
            <a:normAutofit/>
          </a:bodyPr>
          <a:lstStyle/>
          <a:p>
            <a:r>
              <a:rPr lang="en-US" dirty="0"/>
              <a:t>4 chambers</a:t>
            </a:r>
          </a:p>
          <a:p>
            <a:pPr lvl="1"/>
            <a:r>
              <a:rPr lang="en-US" dirty="0"/>
              <a:t>Generally, is described as a Left and Right Heart</a:t>
            </a:r>
          </a:p>
          <a:p>
            <a:r>
              <a:rPr lang="en-US" dirty="0"/>
              <a:t>In series, two by two, and with valves in between</a:t>
            </a:r>
          </a:p>
          <a:p>
            <a:r>
              <a:rPr lang="en-US" dirty="0"/>
              <a:t>Contractions lead to wall tension</a:t>
            </a:r>
          </a:p>
          <a:p>
            <a:pPr lvl="1"/>
            <a:r>
              <a:rPr lang="en-US" dirty="0"/>
              <a:t>Leads to pressure</a:t>
            </a:r>
          </a:p>
          <a:p>
            <a:pPr lvl="1"/>
            <a:r>
              <a:rPr lang="en-US" dirty="0"/>
              <a:t>Drives flow</a:t>
            </a:r>
          </a:p>
          <a:p>
            <a:br>
              <a:rPr lang="en-US" dirty="0"/>
            </a:br>
            <a:endParaRPr lang="da-DK" dirty="0"/>
          </a:p>
        </p:txBody>
      </p:sp>
      <p:sp>
        <p:nvSpPr>
          <p:cNvPr id="7" name="Date Placeholder 6">
            <a:extLst>
              <a:ext uri="{FF2B5EF4-FFF2-40B4-BE49-F238E27FC236}">
                <a16:creationId xmlns:a16="http://schemas.microsoft.com/office/drawing/2014/main" id="{5B13A793-E7EC-E039-97D6-C9AB4A4ED1D7}"/>
              </a:ext>
            </a:extLst>
          </p:cNvPr>
          <p:cNvSpPr>
            <a:spLocks noGrp="1"/>
          </p:cNvSpPr>
          <p:nvPr>
            <p:ph type="dt" sz="half" idx="10"/>
          </p:nvPr>
        </p:nvSpPr>
        <p:spPr/>
        <p:txBody>
          <a:bodyPr/>
          <a:lstStyle/>
          <a:p>
            <a:fld id="{1DEC9F88-F2C3-46DF-B152-3781488D715B}" type="datetime11">
              <a:rPr lang="en-DK" smtClean="0"/>
              <a:t>11:15:34</a:t>
            </a:fld>
            <a:endParaRPr lang="en-DK"/>
          </a:p>
        </p:txBody>
      </p:sp>
    </p:spTree>
    <p:extLst>
      <p:ext uri="{BB962C8B-B14F-4D97-AF65-F5344CB8AC3E}">
        <p14:creationId xmlns:p14="http://schemas.microsoft.com/office/powerpoint/2010/main" val="1488484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15C7-3DD1-43AD-96C8-983EE9A85F8A}"/>
              </a:ext>
            </a:extLst>
          </p:cNvPr>
          <p:cNvSpPr>
            <a:spLocks noGrp="1"/>
          </p:cNvSpPr>
          <p:nvPr>
            <p:ph type="title"/>
          </p:nvPr>
        </p:nvSpPr>
        <p:spPr>
          <a:xfrm>
            <a:off x="766763" y="657225"/>
            <a:ext cx="10472737" cy="1473200"/>
          </a:xfrm>
        </p:spPr>
        <p:txBody>
          <a:bodyPr/>
          <a:lstStyle/>
          <a:p>
            <a:pPr marL="0" indent="0">
              <a:buNone/>
            </a:pPr>
            <a:r>
              <a:rPr lang="en-US" dirty="0"/>
              <a:t>Model the heart chamber as sphere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99FDADA-DD45-4DFA-B388-3B69455711EF}"/>
                  </a:ext>
                </a:extLst>
              </p:cNvPr>
              <p:cNvSpPr>
                <a:spLocks noGrp="1"/>
              </p:cNvSpPr>
              <p:nvPr>
                <p:ph type="body" sz="quarter" idx="12"/>
              </p:nvPr>
            </p:nvSpPr>
            <p:spPr>
              <a:xfrm>
                <a:off x="766763" y="1259046"/>
                <a:ext cx="4516437" cy="4205129"/>
              </a:xfrm>
            </p:spPr>
            <p:txBody>
              <a:bodyPr>
                <a:normAutofit fontScale="85000" lnSpcReduction="10000"/>
              </a:bodyPr>
              <a:lstStyle/>
              <a:p>
                <a:pPr marL="0" indent="0">
                  <a:buNone/>
                </a:pPr>
                <a:r>
                  <a:rPr lang="en-US" dirty="0"/>
                  <a:t>Force </a:t>
                </a:r>
                <a:r>
                  <a:rPr lang="en-US" dirty="0" err="1"/>
                  <a:t>excerted</a:t>
                </a:r>
                <a:r>
                  <a:rPr lang="en-US" dirty="0"/>
                  <a:t> over circular area</a:t>
                </a:r>
              </a:p>
              <a:p>
                <a:pPr marL="0" indent="0">
                  <a:buNone/>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𝐹</m:t>
                      </m:r>
                      <m:r>
                        <a:rPr lang="da-DK" b="0" i="1" smtClean="0">
                          <a:latin typeface="Cambria Math" panose="02040503050406030204" pitchFamily="18" charset="0"/>
                        </a:rPr>
                        <m:t>=</m:t>
                      </m:r>
                      <m:r>
                        <a:rPr lang="da-DK" smtClean="0">
                          <a:solidFill>
                            <a:schemeClr val="accent4">
                              <a:lumMod val="50000"/>
                            </a:schemeClr>
                          </a:solidFill>
                          <a:latin typeface="Cambria Math" panose="02040503050406030204" pitchFamily="18" charset="0"/>
                        </a:rPr>
                        <m:t>𝑃</m:t>
                      </m:r>
                      <m:r>
                        <a:rPr lang="da-DK" smtClean="0">
                          <a:solidFill>
                            <a:schemeClr val="accent4">
                              <a:lumMod val="50000"/>
                            </a:schemeClr>
                          </a:solidFill>
                          <a:latin typeface="Cambria Math" panose="02040503050406030204" pitchFamily="18" charset="0"/>
                        </a:rPr>
                        <m:t>𝜋</m:t>
                      </m:r>
                      <m:sSup>
                        <m:sSupPr>
                          <m:ctrlPr>
                            <a:rPr lang="da-DK" i="1">
                              <a:solidFill>
                                <a:schemeClr val="accent4">
                                  <a:lumMod val="50000"/>
                                </a:schemeClr>
                              </a:solidFill>
                              <a:latin typeface="Cambria Math" panose="02040503050406030204" pitchFamily="18" charset="0"/>
                            </a:rPr>
                          </m:ctrlPr>
                        </m:sSupPr>
                        <m:e>
                          <m:r>
                            <a:rPr lang="da-DK">
                              <a:solidFill>
                                <a:schemeClr val="accent4">
                                  <a:lumMod val="50000"/>
                                </a:schemeClr>
                              </a:solidFill>
                              <a:latin typeface="Cambria Math" panose="02040503050406030204" pitchFamily="18" charset="0"/>
                            </a:rPr>
                            <m:t>𝑟</m:t>
                          </m:r>
                        </m:e>
                        <m:sup>
                          <m:r>
                            <a:rPr lang="da-DK">
                              <a:solidFill>
                                <a:schemeClr val="accent4">
                                  <a:lumMod val="50000"/>
                                </a:schemeClr>
                              </a:solidFill>
                              <a:latin typeface="Cambria Math" panose="02040503050406030204" pitchFamily="18" charset="0"/>
                            </a:rPr>
                            <m:t>2</m:t>
                          </m:r>
                        </m:sup>
                      </m:sSup>
                    </m:oMath>
                  </m:oMathPara>
                </a14:m>
                <a:endParaRPr lang="da-DK" i="1" dirty="0">
                  <a:latin typeface="Cambria Math" panose="02040503050406030204" pitchFamily="18" charset="0"/>
                </a:endParaRPr>
              </a:p>
              <a:p>
                <a:pPr marL="0" indent="0">
                  <a:buNone/>
                </a:pPr>
                <a:r>
                  <a:rPr lang="da-DK" dirty="0">
                    <a:latin typeface="Cambria Math" panose="02040503050406030204" pitchFamily="18" charset="0"/>
                  </a:rPr>
                  <a:t>Force  </a:t>
                </a:r>
                <a:r>
                  <a:rPr lang="da-DK" dirty="0" err="1">
                    <a:latin typeface="Cambria Math" panose="02040503050406030204" pitchFamily="18" charset="0"/>
                  </a:rPr>
                  <a:t>excerted</a:t>
                </a:r>
                <a:r>
                  <a:rPr lang="da-DK" dirty="0">
                    <a:latin typeface="Cambria Math" panose="02040503050406030204" pitchFamily="18" charset="0"/>
                  </a:rPr>
                  <a:t> by tension </a:t>
                </a:r>
                <a:r>
                  <a:rPr lang="da-DK" dirty="0" err="1">
                    <a:latin typeface="Cambria Math" panose="02040503050406030204" pitchFamily="18" charset="0"/>
                  </a:rPr>
                  <a:t>along</a:t>
                </a:r>
                <a:r>
                  <a:rPr lang="da-DK" dirty="0">
                    <a:latin typeface="Cambria Math" panose="02040503050406030204" pitchFamily="18" charset="0"/>
                  </a:rPr>
                  <a:t> a </a:t>
                </a:r>
                <a:r>
                  <a:rPr lang="da-DK" dirty="0" err="1">
                    <a:latin typeface="Cambria Math" panose="02040503050406030204" pitchFamily="18" charset="0"/>
                  </a:rPr>
                  <a:t>circular</a:t>
                </a:r>
                <a:r>
                  <a:rPr lang="da-DK" dirty="0">
                    <a:latin typeface="Cambria Math" panose="02040503050406030204" pitchFamily="18" charset="0"/>
                  </a:rPr>
                  <a:t> </a:t>
                </a:r>
                <a:r>
                  <a:rPr lang="da-DK" dirty="0" err="1">
                    <a:latin typeface="Cambria Math" panose="02040503050406030204" pitchFamily="18" charset="0"/>
                  </a:rPr>
                  <a:t>path</a:t>
                </a:r>
                <a:endParaRPr lang="da-DK"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𝐹</m:t>
                      </m:r>
                      <m:r>
                        <a:rPr lang="da-DK" i="1">
                          <a:latin typeface="Cambria Math" panose="02040503050406030204" pitchFamily="18" charset="0"/>
                        </a:rPr>
                        <m:t>=</m:t>
                      </m:r>
                      <m:r>
                        <a:rPr lang="da-DK" i="1">
                          <a:latin typeface="Cambria Math" panose="02040503050406030204" pitchFamily="18" charset="0"/>
                        </a:rPr>
                        <m:t>𝑇</m:t>
                      </m:r>
                      <m:r>
                        <a:rPr lang="da-DK">
                          <a:latin typeface="Cambria Math" panose="02040503050406030204" pitchFamily="18" charset="0"/>
                        </a:rPr>
                        <m:t>2</m:t>
                      </m:r>
                      <m:r>
                        <a:rPr lang="da-DK">
                          <a:latin typeface="Cambria Math" panose="02040503050406030204" pitchFamily="18" charset="0"/>
                        </a:rPr>
                        <m:t>𝜋</m:t>
                      </m:r>
                      <m:r>
                        <a:rPr lang="da-DK">
                          <a:latin typeface="Cambria Math" panose="02040503050406030204" pitchFamily="18" charset="0"/>
                        </a:rPr>
                        <m:t>𝑟</m:t>
                      </m:r>
                    </m:oMath>
                  </m:oMathPara>
                </a14:m>
                <a:endParaRPr lang="en-US" dirty="0"/>
              </a:p>
              <a:p>
                <a14:m>
                  <m:oMath xmlns:m="http://schemas.openxmlformats.org/officeDocument/2006/math">
                    <m:r>
                      <a:rPr lang="da-DK" dirty="0" smtClean="0">
                        <a:latin typeface="Cambria Math" panose="02040503050406030204" pitchFamily="18" charset="0"/>
                      </a:rPr>
                      <m:t>𝑇</m:t>
                    </m:r>
                    <m:r>
                      <a:rPr lang="da-DK" dirty="0" smtClean="0">
                        <a:latin typeface="Cambria Math" panose="02040503050406030204" pitchFamily="18" charset="0"/>
                      </a:rPr>
                      <m:t> =</m:t>
                    </m:r>
                    <m:f>
                      <m:fPr>
                        <m:ctrlPr>
                          <a:rPr lang="en-US" i="1" dirty="0" smtClean="0">
                            <a:latin typeface="Cambria Math" panose="02040503050406030204" pitchFamily="18" charset="0"/>
                          </a:rPr>
                        </m:ctrlPr>
                      </m:fPr>
                      <m:num>
                        <m:r>
                          <a:rPr lang="da-DK" dirty="0" smtClean="0">
                            <a:latin typeface="Cambria Math" panose="02040503050406030204" pitchFamily="18" charset="0"/>
                          </a:rPr>
                          <m:t>𝐹</m:t>
                        </m:r>
                      </m:num>
                      <m:den>
                        <m:r>
                          <a:rPr lang="da-DK" dirty="0" smtClean="0">
                            <a:latin typeface="Cambria Math" panose="02040503050406030204" pitchFamily="18" charset="0"/>
                          </a:rPr>
                          <m:t>𝑙</m:t>
                        </m:r>
                      </m:den>
                    </m:f>
                    <m:r>
                      <a:rPr lang="da-DK">
                        <a:latin typeface="Cambria Math" panose="02040503050406030204" pitchFamily="18" charset="0"/>
                      </a:rPr>
                      <m:t>⟺</m:t>
                    </m:r>
                    <m:r>
                      <a:rPr lang="da-DK" dirty="0" smtClean="0">
                        <a:latin typeface="Cambria Math" panose="02040503050406030204" pitchFamily="18" charset="0"/>
                      </a:rPr>
                      <m:t>𝜎</m:t>
                    </m:r>
                    <m:r>
                      <a:rPr lang="da-DK" dirty="0" smtClean="0">
                        <a:latin typeface="Cambria Math" panose="02040503050406030204" pitchFamily="18" charset="0"/>
                      </a:rPr>
                      <m:t>=</m:t>
                    </m:r>
                    <m:f>
                      <m:fPr>
                        <m:ctrlPr>
                          <a:rPr lang="en-US" i="1" dirty="0" smtClean="0">
                            <a:latin typeface="Cambria Math" panose="02040503050406030204" pitchFamily="18" charset="0"/>
                          </a:rPr>
                        </m:ctrlPr>
                      </m:fPr>
                      <m:num>
                        <m:r>
                          <a:rPr lang="da-DK" dirty="0" smtClean="0">
                            <a:latin typeface="Cambria Math" panose="02040503050406030204" pitchFamily="18" charset="0"/>
                          </a:rPr>
                          <m:t>𝐹</m:t>
                        </m:r>
                      </m:num>
                      <m:den>
                        <m:r>
                          <a:rPr lang="da-DK" dirty="0" smtClean="0">
                            <a:latin typeface="Cambria Math" panose="02040503050406030204" pitchFamily="18" charset="0"/>
                          </a:rPr>
                          <m:t>𝐴</m:t>
                        </m:r>
                      </m:den>
                    </m:f>
                    <m:r>
                      <a:rPr lang="da-DK">
                        <a:latin typeface="Cambria Math" panose="02040503050406030204" pitchFamily="18" charset="0"/>
                      </a:rPr>
                      <m:t>⟺</m:t>
                    </m:r>
                    <m:r>
                      <a:rPr lang="da-DK" dirty="0">
                        <a:latin typeface="Cambria Math" panose="02040503050406030204" pitchFamily="18" charset="0"/>
                      </a:rPr>
                      <m:t>𝐹</m:t>
                    </m:r>
                    <m:r>
                      <a:rPr lang="da-DK" dirty="0">
                        <a:latin typeface="Cambria Math" panose="02040503050406030204" pitchFamily="18" charset="0"/>
                      </a:rPr>
                      <m:t> = </m:t>
                    </m:r>
                    <m:r>
                      <a:rPr lang="da-DK" dirty="0">
                        <a:latin typeface="Cambria Math" panose="02040503050406030204" pitchFamily="18" charset="0"/>
                      </a:rPr>
                      <m:t>𝜎</m:t>
                    </m:r>
                    <m:r>
                      <a:rPr lang="da-DK" dirty="0">
                        <a:latin typeface="Cambria Math" panose="02040503050406030204" pitchFamily="18" charset="0"/>
                      </a:rPr>
                      <m:t>𝐴</m:t>
                    </m:r>
                  </m:oMath>
                </a14:m>
                <a:endParaRPr lang="da-DK" dirty="0"/>
              </a:p>
              <a:p>
                <a:r>
                  <a:rPr lang="da-DK" dirty="0"/>
                  <a:t>wall stress: </a:t>
                </a:r>
                <a14:m>
                  <m:oMath xmlns:m="http://schemas.openxmlformats.org/officeDocument/2006/math">
                    <m:r>
                      <a:rPr lang="da-DK" dirty="0" smtClean="0">
                        <a:latin typeface="Cambria Math" panose="02040503050406030204" pitchFamily="18" charset="0"/>
                      </a:rPr>
                      <m:t>𝜎</m:t>
                    </m:r>
                  </m:oMath>
                </a14:m>
                <a:endParaRPr lang="da-DK" dirty="0"/>
              </a:p>
              <a:p>
                <a:r>
                  <a:rPr lang="da-DK" dirty="0"/>
                  <a:t>If wall stress (</a:t>
                </a:r>
                <a14:m>
                  <m:oMath xmlns:m="http://schemas.openxmlformats.org/officeDocument/2006/math">
                    <m:r>
                      <a:rPr lang="en-US">
                        <a:latin typeface="Cambria Math" panose="02040503050406030204" pitchFamily="18" charset="0"/>
                      </a:rPr>
                      <m:t>𝜎</m:t>
                    </m:r>
                    <m:d>
                      <m:dPr>
                        <m:ctrlPr>
                          <a:rPr lang="en-US" i="1">
                            <a:latin typeface="Cambria Math" panose="02040503050406030204" pitchFamily="18" charset="0"/>
                          </a:rPr>
                        </m:ctrlPr>
                      </m:dPr>
                      <m:e>
                        <m:r>
                          <a:rPr lang="en-US">
                            <a:latin typeface="Cambria Math" panose="02040503050406030204" pitchFamily="18" charset="0"/>
                          </a:rPr>
                          <m:t>𝑟</m:t>
                        </m:r>
                      </m:e>
                    </m:d>
                    <m:r>
                      <a:rPr lang="en-US">
                        <a:latin typeface="Cambria Math" panose="02040503050406030204" pitchFamily="18" charset="0"/>
                      </a:rPr>
                      <m:t>=</m:t>
                    </m:r>
                    <m:r>
                      <a:rPr lang="en-US">
                        <a:latin typeface="Cambria Math" panose="02040503050406030204" pitchFamily="18" charset="0"/>
                      </a:rPr>
                      <m:t>𝜎</m:t>
                    </m:r>
                  </m:oMath>
                </a14:m>
                <a:r>
                  <a:rPr lang="da-DK" dirty="0"/>
                  <a:t>) is uniform </a:t>
                </a:r>
                <a:r>
                  <a:rPr lang="da-DK" dirty="0" err="1"/>
                  <a:t>across</a:t>
                </a:r>
                <a:r>
                  <a:rPr lang="da-DK" dirty="0"/>
                  <a:t> the</a:t>
                </a:r>
                <a:br>
                  <a:rPr lang="da-DK" dirty="0"/>
                </a:br>
                <a:r>
                  <a:rPr lang="da-DK" dirty="0"/>
                  <a:t>wall:</a:t>
                </a:r>
              </a:p>
              <a:p>
                <a:pPr marL="338138" lvl="1" indent="0">
                  <a:buNone/>
                </a:pPr>
                <a14:m>
                  <m:oMathPara xmlns:m="http://schemas.openxmlformats.org/officeDocument/2006/math">
                    <m:oMathParaPr>
                      <m:jc m:val="centerGroup"/>
                    </m:oMathParaPr>
                    <m:oMath xmlns:m="http://schemas.openxmlformats.org/officeDocument/2006/math">
                      <m:r>
                        <a:rPr lang="da-DK" b="0" i="1" dirty="0" smtClean="0">
                          <a:latin typeface="Cambria Math" panose="02040503050406030204" pitchFamily="18" charset="0"/>
                        </a:rPr>
                        <m:t>𝐹</m:t>
                      </m:r>
                      <m:r>
                        <a:rPr lang="da-DK" dirty="0">
                          <a:latin typeface="Cambria Math" panose="02040503050406030204" pitchFamily="18" charset="0"/>
                        </a:rPr>
                        <m:t>=</m:t>
                      </m:r>
                      <m:nary>
                        <m:naryPr>
                          <m:ctrlPr>
                            <a:rPr lang="da-DK" i="1" dirty="0">
                              <a:latin typeface="Cambria Math" panose="02040503050406030204" pitchFamily="18" charset="0"/>
                            </a:rPr>
                          </m:ctrlPr>
                        </m:naryPr>
                        <m:sub>
                          <m:sSub>
                            <m:sSubPr>
                              <m:ctrlPr>
                                <a:rPr lang="en-US" i="1" dirty="0">
                                  <a:latin typeface="Cambria Math" panose="02040503050406030204" pitchFamily="18" charset="0"/>
                                </a:rPr>
                              </m:ctrlPr>
                            </m:sSubPr>
                            <m:e>
                              <m:r>
                                <m:rPr>
                                  <m:brk m:alnAt="23"/>
                                </m:rPr>
                                <a:rPr lang="en-US" dirty="0">
                                  <a:latin typeface="Cambria Math" panose="02040503050406030204" pitchFamily="18" charset="0"/>
                                </a:rPr>
                                <m:t>𝑟</m:t>
                              </m:r>
                            </m:e>
                            <m:sub>
                              <m:r>
                                <a:rPr lang="en-US" dirty="0">
                                  <a:latin typeface="Cambria Math" panose="02040503050406030204" pitchFamily="18" charset="0"/>
                                </a:rPr>
                                <m:t>1</m:t>
                              </m:r>
                            </m:sub>
                          </m:sSub>
                        </m:sub>
                        <m:sup>
                          <m:sSub>
                            <m:sSubPr>
                              <m:ctrlPr>
                                <a:rPr lang="en-US" i="1" dirty="0">
                                  <a:latin typeface="Cambria Math" panose="02040503050406030204" pitchFamily="18" charset="0"/>
                                </a:rPr>
                              </m:ctrlPr>
                            </m:sSubPr>
                            <m:e>
                              <m:r>
                                <a:rPr lang="en-US" dirty="0">
                                  <a:latin typeface="Cambria Math" panose="02040503050406030204" pitchFamily="18" charset="0"/>
                                </a:rPr>
                                <m:t>𝑟</m:t>
                              </m:r>
                            </m:e>
                            <m:sub>
                              <m:r>
                                <a:rPr lang="en-US" dirty="0">
                                  <a:latin typeface="Cambria Math" panose="02040503050406030204" pitchFamily="18" charset="0"/>
                                </a:rPr>
                                <m:t>2</m:t>
                              </m:r>
                            </m:sub>
                          </m:sSub>
                        </m:sup>
                        <m:e>
                          <m:r>
                            <a:rPr lang="da-DK" dirty="0">
                              <a:latin typeface="Cambria Math" panose="02040503050406030204" pitchFamily="18" charset="0"/>
                            </a:rPr>
                            <m:t>𝜎𝜋</m:t>
                          </m:r>
                          <m:r>
                            <a:rPr lang="da-DK" dirty="0">
                              <a:latin typeface="Cambria Math" panose="02040503050406030204" pitchFamily="18" charset="0"/>
                            </a:rPr>
                            <m:t>2</m:t>
                          </m:r>
                          <m:r>
                            <a:rPr lang="da-DK" dirty="0">
                              <a:latin typeface="Cambria Math" panose="02040503050406030204" pitchFamily="18" charset="0"/>
                            </a:rPr>
                            <m:t>𝑟</m:t>
                          </m:r>
                          <m:r>
                            <a:rPr lang="da-DK" dirty="0">
                              <a:latin typeface="Cambria Math" panose="02040503050406030204" pitchFamily="18" charset="0"/>
                            </a:rPr>
                            <m:t> </m:t>
                          </m:r>
                          <m:r>
                            <m:rPr>
                              <m:sty m:val="p"/>
                            </m:rPr>
                            <a:rPr lang="da-DK" dirty="0">
                              <a:latin typeface="Cambria Math" panose="02040503050406030204" pitchFamily="18" charset="0"/>
                            </a:rPr>
                            <m:t>d</m:t>
                          </m:r>
                          <m:r>
                            <a:rPr lang="da-DK" dirty="0">
                              <a:latin typeface="Cambria Math" panose="02040503050406030204" pitchFamily="18" charset="0"/>
                            </a:rPr>
                            <m:t>𝑟</m:t>
                          </m:r>
                        </m:e>
                      </m:nary>
                      <m:r>
                        <a:rPr lang="da-DK" b="0" i="0" dirty="0" smtClean="0">
                          <a:latin typeface="Cambria Math" panose="02040503050406030204" pitchFamily="18" charset="0"/>
                        </a:rPr>
                        <m:t>=</m:t>
                      </m:r>
                      <m:r>
                        <a:rPr lang="da-DK" smtClean="0">
                          <a:solidFill>
                            <a:srgbClr val="7030A0"/>
                          </a:solidFill>
                          <a:latin typeface="Cambria Math" panose="02040503050406030204" pitchFamily="18" charset="0"/>
                        </a:rPr>
                        <m:t>𝜎𝜋</m:t>
                      </m:r>
                      <m:d>
                        <m:dPr>
                          <m:ctrlPr>
                            <a:rPr lang="da-DK" i="1">
                              <a:solidFill>
                                <a:srgbClr val="7030A0"/>
                              </a:solidFill>
                              <a:latin typeface="Cambria Math" panose="02040503050406030204" pitchFamily="18" charset="0"/>
                            </a:rPr>
                          </m:ctrlPr>
                        </m:dPr>
                        <m:e>
                          <m:sSubSup>
                            <m:sSubSupPr>
                              <m:ctrlPr>
                                <a:rPr lang="da-DK" i="1">
                                  <a:solidFill>
                                    <a:srgbClr val="7030A0"/>
                                  </a:solidFill>
                                  <a:latin typeface="Cambria Math" panose="02040503050406030204" pitchFamily="18" charset="0"/>
                                </a:rPr>
                              </m:ctrlPr>
                            </m:sSubSupPr>
                            <m:e>
                              <m:r>
                                <a:rPr lang="da-DK">
                                  <a:solidFill>
                                    <a:srgbClr val="7030A0"/>
                                  </a:solidFill>
                                  <a:latin typeface="Cambria Math" panose="02040503050406030204" pitchFamily="18" charset="0"/>
                                </a:rPr>
                                <m:t>𝑟</m:t>
                              </m:r>
                            </m:e>
                            <m:sub>
                              <m:r>
                                <a:rPr lang="da-DK">
                                  <a:solidFill>
                                    <a:srgbClr val="7030A0"/>
                                  </a:solidFill>
                                  <a:latin typeface="Cambria Math" panose="02040503050406030204" pitchFamily="18" charset="0"/>
                                </a:rPr>
                                <m:t>2</m:t>
                              </m:r>
                            </m:sub>
                            <m:sup>
                              <m:r>
                                <a:rPr lang="da-DK">
                                  <a:solidFill>
                                    <a:srgbClr val="7030A0"/>
                                  </a:solidFill>
                                  <a:latin typeface="Cambria Math" panose="02040503050406030204" pitchFamily="18" charset="0"/>
                                </a:rPr>
                                <m:t>2</m:t>
                              </m:r>
                            </m:sup>
                          </m:sSubSup>
                          <m:r>
                            <a:rPr lang="da-DK">
                              <a:solidFill>
                                <a:srgbClr val="7030A0"/>
                              </a:solidFill>
                              <a:latin typeface="Cambria Math" panose="02040503050406030204" pitchFamily="18" charset="0"/>
                            </a:rPr>
                            <m:t>−</m:t>
                          </m:r>
                          <m:sSubSup>
                            <m:sSubSupPr>
                              <m:ctrlPr>
                                <a:rPr lang="da-DK" i="1">
                                  <a:solidFill>
                                    <a:srgbClr val="7030A0"/>
                                  </a:solidFill>
                                  <a:latin typeface="Cambria Math" panose="02040503050406030204" pitchFamily="18" charset="0"/>
                                </a:rPr>
                              </m:ctrlPr>
                            </m:sSubSupPr>
                            <m:e>
                              <m:r>
                                <a:rPr lang="da-DK">
                                  <a:solidFill>
                                    <a:srgbClr val="7030A0"/>
                                  </a:solidFill>
                                  <a:latin typeface="Cambria Math" panose="02040503050406030204" pitchFamily="18" charset="0"/>
                                </a:rPr>
                                <m:t>𝑟</m:t>
                              </m:r>
                            </m:e>
                            <m:sub>
                              <m:r>
                                <a:rPr lang="da-DK">
                                  <a:solidFill>
                                    <a:srgbClr val="7030A0"/>
                                  </a:solidFill>
                                  <a:latin typeface="Cambria Math" panose="02040503050406030204" pitchFamily="18" charset="0"/>
                                </a:rPr>
                                <m:t>1</m:t>
                              </m:r>
                            </m:sub>
                            <m:sup>
                              <m:r>
                                <a:rPr lang="da-DK">
                                  <a:solidFill>
                                    <a:srgbClr val="7030A0"/>
                                  </a:solidFill>
                                  <a:latin typeface="Cambria Math" panose="02040503050406030204" pitchFamily="18" charset="0"/>
                                </a:rPr>
                                <m:t>2</m:t>
                              </m:r>
                            </m:sup>
                          </m:sSubSup>
                        </m:e>
                      </m:d>
                    </m:oMath>
                  </m:oMathPara>
                </a14:m>
                <a:endParaRPr lang="da-DK" dirty="0"/>
              </a:p>
              <a:p>
                <a:pPr lvl="1"/>
                <a:r>
                  <a:rPr lang="da-DK" dirty="0"/>
                  <a:t>(the integral “sums” small rings of </a:t>
                </a:r>
                <a:r>
                  <a:rPr lang="da-DK" dirty="0" err="1"/>
                  <a:t>circumference</a:t>
                </a:r>
                <a:r>
                  <a:rPr lang="da-DK" dirty="0"/>
                  <a:t> 2𝜋𝑟 and </a:t>
                </a:r>
                <a:r>
                  <a:rPr lang="da-DK" dirty="0" err="1"/>
                  <a:t>width</a:t>
                </a:r>
                <a:r>
                  <a:rPr lang="da-DK" dirty="0"/>
                  <a:t> d𝑟)</a:t>
                </a:r>
              </a:p>
            </p:txBody>
          </p:sp>
        </mc:Choice>
        <mc:Fallback xmlns="">
          <p:sp>
            <p:nvSpPr>
              <p:cNvPr id="3" name="Text Placeholder 2">
                <a:extLst>
                  <a:ext uri="{FF2B5EF4-FFF2-40B4-BE49-F238E27FC236}">
                    <a16:creationId xmlns:a16="http://schemas.microsoft.com/office/drawing/2014/main" id="{A99FDADA-DD45-4DFA-B388-3B69455711EF}"/>
                  </a:ext>
                </a:extLst>
              </p:cNvPr>
              <p:cNvSpPr>
                <a:spLocks noGrp="1" noRot="1" noChangeAspect="1" noMove="1" noResize="1" noEditPoints="1" noAdjustHandles="1" noChangeArrowheads="1" noChangeShapeType="1" noTextEdit="1"/>
              </p:cNvSpPr>
              <p:nvPr>
                <p:ph type="body" sz="quarter" idx="12"/>
              </p:nvPr>
            </p:nvSpPr>
            <p:spPr>
              <a:xfrm>
                <a:off x="766763" y="1259046"/>
                <a:ext cx="4516437" cy="4205129"/>
              </a:xfrm>
              <a:blipFill>
                <a:blip r:embed="rId3"/>
                <a:stretch>
                  <a:fillRect l="-2429" t="-145" r="-1484"/>
                </a:stretch>
              </a:blipFill>
            </p:spPr>
            <p:txBody>
              <a:bodyPr/>
              <a:lstStyle/>
              <a:p>
                <a:r>
                  <a:rPr lang="en-DK">
                    <a:noFill/>
                  </a:rPr>
                  <a:t> </a:t>
                </a:r>
              </a:p>
            </p:txBody>
          </p:sp>
        </mc:Fallback>
      </mc:AlternateContent>
      <p:sp>
        <p:nvSpPr>
          <p:cNvPr id="9" name="Text Placeholder 8">
            <a:extLst>
              <a:ext uri="{FF2B5EF4-FFF2-40B4-BE49-F238E27FC236}">
                <a16:creationId xmlns:a16="http://schemas.microsoft.com/office/drawing/2014/main" id="{3672F66F-72AB-8D4A-2A8D-96003531BBE7}"/>
              </a:ext>
            </a:extLst>
          </p:cNvPr>
          <p:cNvSpPr>
            <a:spLocks noGrp="1"/>
          </p:cNvSpPr>
          <p:nvPr>
            <p:ph type="body" sz="quarter" idx="13"/>
          </p:nvPr>
        </p:nvSpPr>
        <p:spPr/>
        <p:txBody>
          <a:bodyPr/>
          <a:lstStyle/>
          <a:p>
            <a:endParaRPr lang="en-DK"/>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4CE6AC6-52C6-4F41-B0C0-3D9EE7E975DC}"/>
                  </a:ext>
                </a:extLst>
              </p:cNvPr>
              <p:cNvSpPr>
                <a:spLocks noGrp="1"/>
              </p:cNvSpPr>
              <p:nvPr>
                <p:ph type="body" sz="quarter" idx="14"/>
              </p:nvPr>
            </p:nvSpPr>
            <p:spPr>
              <a:xfrm>
                <a:off x="6255385" y="1259046"/>
                <a:ext cx="4516438" cy="4339907"/>
              </a:xfrm>
            </p:spPr>
            <p:txBody>
              <a:bodyPr>
                <a:normAutofit/>
              </a:bodyPr>
              <a:lstStyle/>
              <a:p>
                <a:pPr marL="0" indent="0">
                  <a:buNone/>
                </a:pPr>
                <a:r>
                  <a:rPr lang="da-DK" dirty="0">
                    <a:latin typeface="Cambria Math" panose="02040503050406030204" pitchFamily="18" charset="0"/>
                  </a:rPr>
                  <a:t>F=F, </a:t>
                </a:r>
                <a:r>
                  <a:rPr lang="da-DK" dirty="0" err="1">
                    <a:latin typeface="Cambria Math" panose="02040503050406030204" pitchFamily="18" charset="0"/>
                  </a:rPr>
                  <a:t>solve</a:t>
                </a:r>
                <a:r>
                  <a:rPr lang="da-DK" dirty="0">
                    <a:latin typeface="Cambria Math" panose="02040503050406030204" pitchFamily="18" charset="0"/>
                  </a:rPr>
                  <a:t> for P</a:t>
                </a:r>
              </a:p>
              <a:p>
                <a:pPr marL="0" indent="0">
                  <a:buNone/>
                </a:pPr>
                <a14:m>
                  <m:oMathPara xmlns:m="http://schemas.openxmlformats.org/officeDocument/2006/math">
                    <m:oMathParaPr>
                      <m:jc m:val="centerGroup"/>
                    </m:oMathParaPr>
                    <m:oMath xmlns:m="http://schemas.openxmlformats.org/officeDocument/2006/math">
                      <m:r>
                        <a:rPr lang="da-DK" b="0" i="1" smtClean="0">
                          <a:solidFill>
                            <a:schemeClr val="accent4">
                              <a:lumMod val="50000"/>
                            </a:schemeClr>
                          </a:solidFill>
                          <a:latin typeface="Cambria Math" panose="02040503050406030204" pitchFamily="18" charset="0"/>
                        </a:rPr>
                        <m:t>𝑃</m:t>
                      </m:r>
                      <m:r>
                        <a:rPr lang="da-DK" smtClean="0">
                          <a:solidFill>
                            <a:schemeClr val="accent4">
                              <a:lumMod val="50000"/>
                            </a:schemeClr>
                          </a:solidFill>
                          <a:latin typeface="Cambria Math" panose="02040503050406030204" pitchFamily="18" charset="0"/>
                        </a:rPr>
                        <m:t>𝜋</m:t>
                      </m:r>
                      <m:sSubSup>
                        <m:sSubSupPr>
                          <m:ctrlPr>
                            <a:rPr lang="da-DK" i="1" smtClean="0">
                              <a:solidFill>
                                <a:schemeClr val="accent4">
                                  <a:lumMod val="50000"/>
                                </a:schemeClr>
                              </a:solidFill>
                              <a:latin typeface="Cambria Math" panose="02040503050406030204" pitchFamily="18" charset="0"/>
                            </a:rPr>
                          </m:ctrlPr>
                        </m:sSubSupPr>
                        <m:e>
                          <m:r>
                            <a:rPr lang="da-DK" smtClean="0">
                              <a:solidFill>
                                <a:schemeClr val="accent4">
                                  <a:lumMod val="50000"/>
                                </a:schemeClr>
                              </a:solidFill>
                              <a:latin typeface="Cambria Math" panose="02040503050406030204" pitchFamily="18" charset="0"/>
                            </a:rPr>
                            <m:t>𝑟</m:t>
                          </m:r>
                        </m:e>
                        <m:sub>
                          <m:r>
                            <a:rPr lang="da-DK" smtClean="0">
                              <a:solidFill>
                                <a:schemeClr val="accent4">
                                  <a:lumMod val="50000"/>
                                </a:schemeClr>
                              </a:solidFill>
                              <a:latin typeface="Cambria Math" panose="02040503050406030204" pitchFamily="18" charset="0"/>
                            </a:rPr>
                            <m:t>1</m:t>
                          </m:r>
                        </m:sub>
                        <m:sup>
                          <m:r>
                            <a:rPr lang="da-DK" smtClean="0">
                              <a:solidFill>
                                <a:schemeClr val="accent4">
                                  <a:lumMod val="50000"/>
                                </a:schemeClr>
                              </a:solidFill>
                              <a:latin typeface="Cambria Math" panose="02040503050406030204" pitchFamily="18" charset="0"/>
                            </a:rPr>
                            <m:t>2</m:t>
                          </m:r>
                        </m:sup>
                      </m:sSubSup>
                      <m:r>
                        <a:rPr lang="da-DK" smtClean="0">
                          <a:latin typeface="Cambria Math" panose="02040503050406030204" pitchFamily="18" charset="0"/>
                        </a:rPr>
                        <m:t>=</m:t>
                      </m:r>
                      <m:r>
                        <a:rPr lang="da-DK" smtClean="0">
                          <a:solidFill>
                            <a:srgbClr val="7030A0"/>
                          </a:solidFill>
                          <a:latin typeface="Cambria Math" panose="02040503050406030204" pitchFamily="18" charset="0"/>
                        </a:rPr>
                        <m:t>𝜎𝜋</m:t>
                      </m:r>
                      <m:d>
                        <m:dPr>
                          <m:ctrlPr>
                            <a:rPr lang="da-DK" i="1" smtClean="0">
                              <a:solidFill>
                                <a:srgbClr val="7030A0"/>
                              </a:solidFill>
                              <a:latin typeface="Cambria Math" panose="02040503050406030204" pitchFamily="18" charset="0"/>
                            </a:rPr>
                          </m:ctrlPr>
                        </m:dPr>
                        <m:e>
                          <m:sSubSup>
                            <m:sSubSupPr>
                              <m:ctrlPr>
                                <a:rPr lang="da-DK" i="1" smtClean="0">
                                  <a:solidFill>
                                    <a:srgbClr val="7030A0"/>
                                  </a:solidFill>
                                  <a:latin typeface="Cambria Math" panose="02040503050406030204" pitchFamily="18" charset="0"/>
                                </a:rPr>
                              </m:ctrlPr>
                            </m:sSubSupPr>
                            <m:e>
                              <m:r>
                                <a:rPr lang="da-DK" smtClean="0">
                                  <a:solidFill>
                                    <a:srgbClr val="7030A0"/>
                                  </a:solidFill>
                                  <a:latin typeface="Cambria Math" panose="02040503050406030204" pitchFamily="18" charset="0"/>
                                </a:rPr>
                                <m:t>𝑟</m:t>
                              </m:r>
                            </m:e>
                            <m:sub>
                              <m:r>
                                <a:rPr lang="da-DK" smtClean="0">
                                  <a:solidFill>
                                    <a:srgbClr val="7030A0"/>
                                  </a:solidFill>
                                  <a:latin typeface="Cambria Math" panose="02040503050406030204" pitchFamily="18" charset="0"/>
                                </a:rPr>
                                <m:t>2</m:t>
                              </m:r>
                            </m:sub>
                            <m:sup>
                              <m:r>
                                <a:rPr lang="da-DK" smtClean="0">
                                  <a:solidFill>
                                    <a:srgbClr val="7030A0"/>
                                  </a:solidFill>
                                  <a:latin typeface="Cambria Math" panose="02040503050406030204" pitchFamily="18" charset="0"/>
                                </a:rPr>
                                <m:t>2</m:t>
                              </m:r>
                            </m:sup>
                          </m:sSubSup>
                          <m:r>
                            <a:rPr lang="da-DK" smtClean="0">
                              <a:solidFill>
                                <a:srgbClr val="7030A0"/>
                              </a:solidFill>
                              <a:latin typeface="Cambria Math" panose="02040503050406030204" pitchFamily="18" charset="0"/>
                            </a:rPr>
                            <m:t>−</m:t>
                          </m:r>
                          <m:sSubSup>
                            <m:sSubSupPr>
                              <m:ctrlPr>
                                <a:rPr lang="da-DK" i="1" smtClean="0">
                                  <a:solidFill>
                                    <a:srgbClr val="7030A0"/>
                                  </a:solidFill>
                                  <a:latin typeface="Cambria Math" panose="02040503050406030204" pitchFamily="18" charset="0"/>
                                </a:rPr>
                              </m:ctrlPr>
                            </m:sSubSupPr>
                            <m:e>
                              <m:r>
                                <a:rPr lang="da-DK" smtClean="0">
                                  <a:solidFill>
                                    <a:srgbClr val="7030A0"/>
                                  </a:solidFill>
                                  <a:latin typeface="Cambria Math" panose="02040503050406030204" pitchFamily="18" charset="0"/>
                                </a:rPr>
                                <m:t>𝑟</m:t>
                              </m:r>
                            </m:e>
                            <m:sub>
                              <m:r>
                                <a:rPr lang="da-DK" smtClean="0">
                                  <a:solidFill>
                                    <a:srgbClr val="7030A0"/>
                                  </a:solidFill>
                                  <a:latin typeface="Cambria Math" panose="02040503050406030204" pitchFamily="18" charset="0"/>
                                </a:rPr>
                                <m:t>1</m:t>
                              </m:r>
                            </m:sub>
                            <m:sup>
                              <m:r>
                                <a:rPr lang="da-DK" smtClean="0">
                                  <a:solidFill>
                                    <a:srgbClr val="7030A0"/>
                                  </a:solidFill>
                                  <a:latin typeface="Cambria Math" panose="02040503050406030204" pitchFamily="18" charset="0"/>
                                </a:rPr>
                                <m:t>2</m:t>
                              </m:r>
                            </m:sup>
                          </m:sSubSup>
                        </m:e>
                      </m:d>
                    </m:oMath>
                  </m:oMathPara>
                </a14:m>
                <a:endParaRPr lang="da-DK" dirty="0"/>
              </a:p>
              <a:p>
                <a:pPr marL="0" indent="0">
                  <a:buNone/>
                </a:pPr>
                <a14:m>
                  <m:oMathPara xmlns:m="http://schemas.openxmlformats.org/officeDocument/2006/math">
                    <m:oMathParaPr>
                      <m:jc m:val="centerGroup"/>
                    </m:oMathParaPr>
                    <m:oMath xmlns:m="http://schemas.openxmlformats.org/officeDocument/2006/math">
                      <m:r>
                        <a:rPr lang="da-DK" smtClean="0">
                          <a:latin typeface="Cambria Math" panose="02040503050406030204" pitchFamily="18" charset="0"/>
                        </a:rPr>
                        <m:t>⟺</m:t>
                      </m:r>
                      <m:r>
                        <a:rPr lang="da-DK" b="0" i="1" smtClean="0">
                          <a:latin typeface="Cambria Math" panose="02040503050406030204" pitchFamily="18" charset="0"/>
                        </a:rPr>
                        <m:t>𝑃</m:t>
                      </m:r>
                      <m:r>
                        <a:rPr lang="da-DK" smtClean="0">
                          <a:latin typeface="Cambria Math" panose="02040503050406030204" pitchFamily="18" charset="0"/>
                        </a:rPr>
                        <m:t>=</m:t>
                      </m:r>
                      <m:f>
                        <m:fPr>
                          <m:ctrlPr>
                            <a:rPr lang="en-US" b="0" i="1" smtClean="0">
                              <a:latin typeface="Cambria Math" panose="02040503050406030204" pitchFamily="18" charset="0"/>
                            </a:rPr>
                          </m:ctrlPr>
                        </m:fPr>
                        <m:num>
                          <m:r>
                            <a:rPr lang="da-DK" smtClean="0">
                              <a:latin typeface="Cambria Math" panose="02040503050406030204" pitchFamily="18" charset="0"/>
                            </a:rPr>
                            <m:t>𝜎</m:t>
                          </m:r>
                          <m:d>
                            <m:dPr>
                              <m:ctrlPr>
                                <a:rPr lang="da-DK" i="1" smtClean="0">
                                  <a:latin typeface="Cambria Math" panose="02040503050406030204" pitchFamily="18" charset="0"/>
                                </a:rPr>
                              </m:ctrlPr>
                            </m:dPr>
                            <m:e>
                              <m:limUpp>
                                <m:limUppPr>
                                  <m:ctrlPr>
                                    <a:rPr lang="da-DK" i="1">
                                      <a:latin typeface="Cambria Math" panose="02040503050406030204" pitchFamily="18" charset="0"/>
                                    </a:rPr>
                                  </m:ctrlPr>
                                </m:limUppPr>
                                <m:e>
                                  <m:groupChr>
                                    <m:groupChrPr>
                                      <m:chr m:val="⏞"/>
                                      <m:pos m:val="top"/>
                                      <m:vertJc m:val="bot"/>
                                      <m:ctrlPr>
                                        <a:rPr lang="da-DK" i="1">
                                          <a:latin typeface="Cambria Math" panose="02040503050406030204" pitchFamily="18" charset="0"/>
                                        </a:rPr>
                                      </m:ctrlPr>
                                    </m:groupChrPr>
                                    <m:e>
                                      <m:sSub>
                                        <m:sSubPr>
                                          <m:ctrlPr>
                                            <a:rPr lang="da-DK" i="1">
                                              <a:latin typeface="Cambria Math" panose="02040503050406030204" pitchFamily="18" charset="0"/>
                                            </a:rPr>
                                          </m:ctrlPr>
                                        </m:sSubPr>
                                        <m:e>
                                          <m:r>
                                            <a:rPr lang="da-DK">
                                              <a:latin typeface="Cambria Math" panose="02040503050406030204" pitchFamily="18" charset="0"/>
                                            </a:rPr>
                                            <m:t>𝑟</m:t>
                                          </m:r>
                                        </m:e>
                                        <m:sub>
                                          <m:r>
                                            <a:rPr lang="da-DK">
                                              <a:latin typeface="Cambria Math" panose="02040503050406030204" pitchFamily="18" charset="0"/>
                                            </a:rPr>
                                            <m:t>2</m:t>
                                          </m:r>
                                        </m:sub>
                                      </m:sSub>
                                      <m:r>
                                        <a:rPr lang="da-DK">
                                          <a:latin typeface="Cambria Math" panose="02040503050406030204" pitchFamily="18" charset="0"/>
                                        </a:rPr>
                                        <m:t>−</m:t>
                                      </m:r>
                                      <m:sSub>
                                        <m:sSubPr>
                                          <m:ctrlPr>
                                            <a:rPr lang="da-DK" i="1">
                                              <a:latin typeface="Cambria Math" panose="02040503050406030204" pitchFamily="18" charset="0"/>
                                            </a:rPr>
                                          </m:ctrlPr>
                                        </m:sSubPr>
                                        <m:e>
                                          <m:r>
                                            <a:rPr lang="da-DK">
                                              <a:latin typeface="Cambria Math" panose="02040503050406030204" pitchFamily="18" charset="0"/>
                                            </a:rPr>
                                            <m:t>𝑟</m:t>
                                          </m:r>
                                        </m:e>
                                        <m:sub>
                                          <m:r>
                                            <a:rPr lang="da-DK">
                                              <a:latin typeface="Cambria Math" panose="02040503050406030204" pitchFamily="18" charset="0"/>
                                            </a:rPr>
                                            <m:t>1</m:t>
                                          </m:r>
                                        </m:sub>
                                      </m:sSub>
                                    </m:e>
                                  </m:groupChr>
                                </m:e>
                                <m:lim>
                                  <m:r>
                                    <a:rPr lang="da-DK" smtClean="0">
                                      <a:latin typeface="Cambria Math" panose="02040503050406030204" pitchFamily="18" charset="0"/>
                                    </a:rPr>
                                    <m:t>𝑤</m:t>
                                  </m:r>
                                </m:lim>
                              </m:limUpp>
                            </m:e>
                          </m:d>
                          <m:d>
                            <m:dPr>
                              <m:ctrlPr>
                                <a:rPr lang="da-DK" i="1" smtClean="0">
                                  <a:latin typeface="Cambria Math" panose="02040503050406030204" pitchFamily="18" charset="0"/>
                                </a:rPr>
                              </m:ctrlPr>
                            </m:dPr>
                            <m:e>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2</m:t>
                                  </m:r>
                                </m:sub>
                              </m:sSub>
                              <m:r>
                                <a:rPr lang="da-DK" smtClean="0">
                                  <a:latin typeface="Cambria Math" panose="02040503050406030204" pitchFamily="18" charset="0"/>
                                </a:rPr>
                                <m:t>+</m:t>
                              </m:r>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1</m:t>
                                  </m:r>
                                </m:sub>
                              </m:sSub>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den>
                      </m:f>
                      <m:r>
                        <a:rPr lang="da-DK" smtClean="0">
                          <a:latin typeface="Cambria Math" panose="02040503050406030204" pitchFamily="18" charset="0"/>
                        </a:rPr>
                        <m:t>=</m:t>
                      </m:r>
                      <m:f>
                        <m:fPr>
                          <m:ctrlPr>
                            <a:rPr lang="en-US" b="0" i="1" smtClean="0">
                              <a:latin typeface="Cambria Math" panose="02040503050406030204" pitchFamily="18" charset="0"/>
                            </a:rPr>
                          </m:ctrlPr>
                        </m:fPr>
                        <m:num>
                          <m:r>
                            <a:rPr lang="da-DK" smtClean="0">
                              <a:latin typeface="Cambria Math" panose="02040503050406030204" pitchFamily="18" charset="0"/>
                            </a:rPr>
                            <m:t>𝜎</m:t>
                          </m:r>
                          <m:r>
                            <a:rPr lang="da-DK" smtClean="0">
                              <a:latin typeface="Cambria Math" panose="02040503050406030204" pitchFamily="18" charset="0"/>
                            </a:rPr>
                            <m:t>𝑤</m:t>
                          </m:r>
                          <m:d>
                            <m:dPr>
                              <m:ctrlPr>
                                <a:rPr lang="da-DK" i="1" smtClean="0">
                                  <a:latin typeface="Cambria Math" panose="02040503050406030204" pitchFamily="18" charset="0"/>
                                </a:rPr>
                              </m:ctrlPr>
                            </m:dPr>
                            <m:e>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2</m:t>
                                  </m:r>
                                </m:sub>
                              </m:sSub>
                              <m:r>
                                <a:rPr lang="da-DK" smtClean="0">
                                  <a:latin typeface="Cambria Math" panose="02040503050406030204" pitchFamily="18" charset="0"/>
                                </a:rPr>
                                <m:t>+</m:t>
                              </m:r>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1</m:t>
                                  </m:r>
                                </m:sub>
                              </m:sSub>
                            </m:e>
                          </m:d>
                        </m:num>
                        <m:den>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r</m:t>
                              </m:r>
                            </m:e>
                            <m:sub>
                              <m:r>
                                <a:rPr lang="en-US" b="0" i="0" smtClean="0">
                                  <a:latin typeface="Cambria Math" panose="02040503050406030204" pitchFamily="18" charset="0"/>
                                </a:rPr>
                                <m:t>1</m:t>
                              </m:r>
                            </m:sub>
                            <m:sup>
                              <m:r>
                                <a:rPr lang="en-US" b="0" i="0" smtClean="0">
                                  <a:latin typeface="Cambria Math" panose="02040503050406030204" pitchFamily="18" charset="0"/>
                                </a:rPr>
                                <m:t>2</m:t>
                              </m:r>
                            </m:sup>
                          </m:sSubSup>
                        </m:den>
                      </m:f>
                    </m:oMath>
                  </m:oMathPara>
                </a14:m>
                <a:endParaRPr lang="da-DK" dirty="0"/>
              </a:p>
              <a:p>
                <a:pPr marL="0" indent="0">
                  <a:buNone/>
                </a:pPr>
                <a14:m>
                  <m:oMathPara xmlns:m="http://schemas.openxmlformats.org/officeDocument/2006/math">
                    <m:oMathParaPr>
                      <m:jc m:val="centerGroup"/>
                    </m:oMathParaPr>
                    <m:oMath xmlns:m="http://schemas.openxmlformats.org/officeDocument/2006/math">
                      <m:r>
                        <a:rPr lang="da-DK" smtClean="0">
                          <a:latin typeface="Cambria Math" panose="02040503050406030204" pitchFamily="18" charset="0"/>
                        </a:rPr>
                        <m:t>⟺</m:t>
                      </m:r>
                      <m:r>
                        <a:rPr lang="da-DK" b="0" i="1" smtClean="0">
                          <a:latin typeface="Cambria Math" panose="02040503050406030204" pitchFamily="18" charset="0"/>
                        </a:rPr>
                        <m:t>𝑃</m:t>
                      </m:r>
                      <m:limUpp>
                        <m:limUppPr>
                          <m:ctrlPr>
                            <a:rPr lang="da-DK" i="1" smtClean="0">
                              <a:latin typeface="Cambria Math" panose="02040503050406030204" pitchFamily="18" charset="0"/>
                            </a:rPr>
                          </m:ctrlPr>
                        </m:limUppPr>
                        <m:e>
                          <m:groupChr>
                            <m:groupChrPr>
                              <m:chr m:val="⏞"/>
                              <m:pos m:val="top"/>
                              <m:vertJc m:val="bot"/>
                              <m:ctrlPr>
                                <a:rPr lang="da-DK" i="1" smtClean="0">
                                  <a:latin typeface="Cambria Math" panose="02040503050406030204" pitchFamily="18" charset="0"/>
                                </a:rPr>
                              </m:ctrlPr>
                            </m:groupChrPr>
                            <m:e>
                              <m:r>
                                <a:rPr lang="da-DK">
                                  <a:latin typeface="Cambria Math" panose="02040503050406030204" pitchFamily="18" charset="0"/>
                                </a:rPr>
                                <m:t>≈</m:t>
                              </m:r>
                            </m:e>
                          </m:groupChr>
                        </m:e>
                        <m:lim>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1</m:t>
                              </m:r>
                            </m:sub>
                          </m:sSub>
                          <m:r>
                            <a:rPr lang="da-DK" smtClean="0">
                              <a:latin typeface="Cambria Math" panose="02040503050406030204" pitchFamily="18" charset="0"/>
                            </a:rPr>
                            <m:t>≈</m:t>
                          </m:r>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2</m:t>
                              </m:r>
                            </m:sub>
                          </m:sSub>
                        </m:lim>
                      </m:limUpp>
                      <m:f>
                        <m:fPr>
                          <m:ctrlPr>
                            <a:rPr lang="da-DK" i="1" smtClean="0">
                              <a:latin typeface="Cambria Math" panose="02040503050406030204" pitchFamily="18" charset="0"/>
                            </a:rPr>
                          </m:ctrlPr>
                        </m:fPr>
                        <m:num>
                          <m:r>
                            <a:rPr lang="da-DK">
                              <a:latin typeface="Cambria Math" panose="02040503050406030204" pitchFamily="18" charset="0"/>
                            </a:rPr>
                            <m:t>2</m:t>
                          </m:r>
                          <m:r>
                            <a:rPr lang="da-DK">
                              <a:latin typeface="Cambria Math" panose="02040503050406030204" pitchFamily="18" charset="0"/>
                            </a:rPr>
                            <m:t>𝜎</m:t>
                          </m:r>
                          <m:r>
                            <a:rPr lang="da-DK">
                              <a:latin typeface="Cambria Math" panose="02040503050406030204" pitchFamily="18" charset="0"/>
                            </a:rPr>
                            <m:t>𝑤</m:t>
                          </m:r>
                        </m:num>
                        <m:den>
                          <m:sSub>
                            <m:sSubPr>
                              <m:ctrlPr>
                                <a:rPr lang="da-DK" i="1" smtClean="0">
                                  <a:latin typeface="Cambria Math" panose="02040503050406030204" pitchFamily="18" charset="0"/>
                                </a:rPr>
                              </m:ctrlPr>
                            </m:sSubPr>
                            <m:e>
                              <m:r>
                                <a:rPr lang="da-DK" smtClean="0">
                                  <a:latin typeface="Cambria Math" panose="02040503050406030204" pitchFamily="18" charset="0"/>
                                </a:rPr>
                                <m:t>𝑟</m:t>
                              </m:r>
                            </m:e>
                            <m:sub>
                              <m:r>
                                <a:rPr lang="da-DK" smtClean="0">
                                  <a:latin typeface="Cambria Math" panose="02040503050406030204" pitchFamily="18" charset="0"/>
                                </a:rPr>
                                <m:t>1</m:t>
                              </m:r>
                            </m:sub>
                          </m:sSub>
                        </m:den>
                      </m:f>
                      <m:r>
                        <a:rPr lang="da-DK" smtClean="0">
                          <a:latin typeface="Cambria Math" panose="02040503050406030204" pitchFamily="18" charset="0"/>
                        </a:rPr>
                        <m:t>=</m:t>
                      </m:r>
                      <m:f>
                        <m:fPr>
                          <m:ctrlPr>
                            <a:rPr lang="da-DK" i="1">
                              <a:latin typeface="Cambria Math" panose="02040503050406030204" pitchFamily="18" charset="0"/>
                            </a:rPr>
                          </m:ctrlPr>
                        </m:fPr>
                        <m:num>
                          <m:r>
                            <a:rPr lang="da-DK">
                              <a:latin typeface="Cambria Math" panose="02040503050406030204" pitchFamily="18" charset="0"/>
                            </a:rPr>
                            <m:t>2</m:t>
                          </m:r>
                          <m:r>
                            <a:rPr lang="da-DK">
                              <a:latin typeface="Cambria Math" panose="02040503050406030204" pitchFamily="18" charset="0"/>
                            </a:rPr>
                            <m:t>𝜎</m:t>
                          </m:r>
                          <m:r>
                            <a:rPr lang="da-DK">
                              <a:latin typeface="Cambria Math" panose="02040503050406030204" pitchFamily="18" charset="0"/>
                            </a:rPr>
                            <m:t>𝑤</m:t>
                          </m:r>
                        </m:num>
                        <m:den>
                          <m:r>
                            <a:rPr lang="da-DK" smtClean="0">
                              <a:latin typeface="Cambria Math" panose="02040503050406030204" pitchFamily="18" charset="0"/>
                            </a:rPr>
                            <m:t>𝑟</m:t>
                          </m:r>
                        </m:den>
                      </m:f>
                    </m:oMath>
                  </m:oMathPara>
                </a14:m>
                <a:endParaRPr lang="da-DK" dirty="0"/>
              </a:p>
              <a:p>
                <a:pPr marL="0" indent="0">
                  <a:buNone/>
                </a:pPr>
                <a:r>
                  <a:rPr lang="en-US" dirty="0"/>
                  <a:t>Laplace’s law!</a:t>
                </a:r>
                <a:endParaRPr lang="da-DK" dirty="0"/>
              </a:p>
              <a:p>
                <a:r>
                  <a:rPr lang="da-DK" dirty="0"/>
                  <a:t>!@#%$!</a:t>
                </a:r>
                <a:br>
                  <a:rPr lang="da-DK" dirty="0"/>
                </a:br>
                <a:endParaRPr lang="da-DK" dirty="0"/>
              </a:p>
            </p:txBody>
          </p:sp>
        </mc:Choice>
        <mc:Fallback xmlns="">
          <p:sp>
            <p:nvSpPr>
              <p:cNvPr id="5" name="Text Placeholder 4">
                <a:extLst>
                  <a:ext uri="{FF2B5EF4-FFF2-40B4-BE49-F238E27FC236}">
                    <a16:creationId xmlns:a16="http://schemas.microsoft.com/office/drawing/2014/main" id="{A4CE6AC6-52C6-4F41-B0C0-3D9EE7E975DC}"/>
                  </a:ext>
                </a:extLst>
              </p:cNvPr>
              <p:cNvSpPr>
                <a:spLocks noGrp="1" noRot="1" noChangeAspect="1" noMove="1" noResize="1" noEditPoints="1" noAdjustHandles="1" noChangeArrowheads="1" noChangeShapeType="1" noTextEdit="1"/>
              </p:cNvSpPr>
              <p:nvPr>
                <p:ph type="body" sz="quarter" idx="14"/>
              </p:nvPr>
            </p:nvSpPr>
            <p:spPr>
              <a:xfrm>
                <a:off x="6255385" y="1259046"/>
                <a:ext cx="4516438" cy="4339907"/>
              </a:xfrm>
              <a:blipFill>
                <a:blip r:embed="rId4"/>
                <a:stretch>
                  <a:fillRect l="-2699"/>
                </a:stretch>
              </a:blipFill>
            </p:spPr>
            <p:txBody>
              <a:bodyPr/>
              <a:lstStyle/>
              <a:p>
                <a:r>
                  <a:rPr lang="en-DK">
                    <a:noFill/>
                  </a:rPr>
                  <a:t> </a:t>
                </a:r>
              </a:p>
            </p:txBody>
          </p:sp>
        </mc:Fallback>
      </mc:AlternateContent>
      <p:pic>
        <p:nvPicPr>
          <p:cNvPr id="11" name="Content Placeholder 15">
            <a:extLst>
              <a:ext uri="{FF2B5EF4-FFF2-40B4-BE49-F238E27FC236}">
                <a16:creationId xmlns:a16="http://schemas.microsoft.com/office/drawing/2014/main" id="{794DD396-D0D4-4BAF-266D-608F3D0C7329}"/>
              </a:ext>
            </a:extLst>
          </p:cNvPr>
          <p:cNvPicPr>
            <a:picLocks noChangeAspect="1"/>
          </p:cNvPicPr>
          <p:nvPr/>
        </p:nvPicPr>
        <p:blipFill>
          <a:blip r:embed="rId5"/>
          <a:stretch>
            <a:fillRect/>
          </a:stretch>
        </p:blipFill>
        <p:spPr>
          <a:xfrm>
            <a:off x="7695942" y="3562218"/>
            <a:ext cx="3634998" cy="2980821"/>
          </a:xfrm>
          <a:prstGeom prst="rect">
            <a:avLst/>
          </a:prstGeom>
        </p:spPr>
      </p:pic>
    </p:spTree>
    <p:extLst>
      <p:ext uri="{BB962C8B-B14F-4D97-AF65-F5344CB8AC3E}">
        <p14:creationId xmlns:p14="http://schemas.microsoft.com/office/powerpoint/2010/main" val="2615432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AF38-D987-4DE7-A869-09F252EF0659}"/>
              </a:ext>
            </a:extLst>
          </p:cNvPr>
          <p:cNvSpPr>
            <a:spLocks noGrp="1"/>
          </p:cNvSpPr>
          <p:nvPr>
            <p:ph type="title"/>
          </p:nvPr>
        </p:nvSpPr>
        <p:spPr>
          <a:xfrm>
            <a:off x="766763" y="657226"/>
            <a:ext cx="5149879" cy="1408112"/>
          </a:xfrm>
        </p:spPr>
        <p:txBody>
          <a:bodyPr/>
          <a:lstStyle/>
          <a:p>
            <a:r>
              <a:rPr lang="en-US"/>
              <a:t>Solution</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135E7A-DF99-486A-B262-08F0AABAAD95}"/>
                  </a:ext>
                </a:extLst>
              </p:cNvPr>
              <p:cNvSpPr>
                <a:spLocks noGrp="1"/>
              </p:cNvSpPr>
              <p:nvPr>
                <p:ph type="body" sz="quarter" idx="12"/>
              </p:nvPr>
            </p:nvSpPr>
            <p:spPr>
              <a:xfrm>
                <a:off x="766762" y="2205038"/>
                <a:ext cx="10853737" cy="3704284"/>
              </a:xfrm>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1</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a:latin typeface="Cambria Math" panose="02040503050406030204" pitchFamily="18" charset="0"/>
                          </a:rPr>
                          <m:t>16000</m:t>
                        </m:r>
                        <m:r>
                          <a:rPr lang="en-US">
                            <a:latin typeface="Cambria Math" panose="02040503050406030204" pitchFamily="18" charset="0"/>
                          </a:rPr>
                          <m:t>𝑃𝑎</m:t>
                        </m:r>
                        <m:r>
                          <a:rPr lang="en-US">
                            <a:latin typeface="Cambria Math" panose="02040503050406030204" pitchFamily="18" charset="0"/>
                          </a:rPr>
                          <m:t>∗0.02</m:t>
                        </m:r>
                        <m:r>
                          <a:rPr lang="en-US" smtClean="0">
                            <a:latin typeface="Cambria Math" panose="02040503050406030204" pitchFamily="18" charset="0"/>
                          </a:rPr>
                          <m:t>𝑚</m:t>
                        </m:r>
                      </m:num>
                      <m:den>
                        <m:r>
                          <a:rPr lang="en-US" smtClean="0">
                            <a:latin typeface="Cambria Math" panose="02040503050406030204" pitchFamily="18" charset="0"/>
                          </a:rPr>
                          <m:t>2</m:t>
                        </m:r>
                      </m:den>
                    </m:f>
                    <m:r>
                      <a:rPr lang="en-US" smtClean="0">
                        <a:latin typeface="Cambria Math" panose="02040503050406030204" pitchFamily="18" charset="0"/>
                      </a:rPr>
                      <m:t>=160</m:t>
                    </m:r>
                    <m:f>
                      <m:fPr>
                        <m:ctrlPr>
                          <a:rPr lang="en-US" i="1" smtClean="0">
                            <a:latin typeface="Cambria Math" panose="02040503050406030204" pitchFamily="18" charset="0"/>
                          </a:rPr>
                        </m:ctrlPr>
                      </m:fPr>
                      <m:num>
                        <m:r>
                          <a:rPr lang="en-US" smtClean="0">
                            <a:latin typeface="Cambria Math" panose="02040503050406030204" pitchFamily="18" charset="0"/>
                          </a:rPr>
                          <m:t>𝑁</m:t>
                        </m:r>
                      </m:num>
                      <m:den>
                        <m:r>
                          <a:rPr lang="en-US" smtClean="0">
                            <a:latin typeface="Cambria Math" panose="02040503050406030204" pitchFamily="18" charset="0"/>
                          </a:rPr>
                          <m:t>𝑚</m:t>
                        </m:r>
                      </m:den>
                    </m:f>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2</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a:latin typeface="Cambria Math" panose="02040503050406030204" pitchFamily="18" charset="0"/>
                          </a:rPr>
                          <m:t>16000</m:t>
                        </m:r>
                        <m:r>
                          <a:rPr lang="en-US">
                            <a:latin typeface="Cambria Math" panose="02040503050406030204" pitchFamily="18" charset="0"/>
                          </a:rPr>
                          <m:t>𝑃𝑎</m:t>
                        </m:r>
                        <m:r>
                          <a:rPr lang="en-US">
                            <a:latin typeface="Cambria Math" panose="02040503050406030204" pitchFamily="18" charset="0"/>
                          </a:rPr>
                          <m:t>∗0.025</m:t>
                        </m:r>
                        <m:r>
                          <a:rPr lang="en-US" smtClean="0">
                            <a:latin typeface="Cambria Math" panose="02040503050406030204" pitchFamily="18" charset="0"/>
                          </a:rPr>
                          <m:t>𝑚</m:t>
                        </m:r>
                      </m:num>
                      <m:den>
                        <m:r>
                          <a:rPr lang="en-US" smtClean="0">
                            <a:latin typeface="Cambria Math" panose="02040503050406030204" pitchFamily="18" charset="0"/>
                          </a:rPr>
                          <m:t>2</m:t>
                        </m:r>
                      </m:den>
                    </m:f>
                    <m:r>
                      <a:rPr lang="en-US" smtClean="0">
                        <a:latin typeface="Cambria Math" panose="02040503050406030204" pitchFamily="18" charset="0"/>
                      </a:rPr>
                      <m:t>=200</m:t>
                    </m:r>
                    <m:f>
                      <m:fPr>
                        <m:ctrlPr>
                          <a:rPr lang="en-US" i="1" smtClean="0">
                            <a:latin typeface="Cambria Math" panose="02040503050406030204" pitchFamily="18" charset="0"/>
                          </a:rPr>
                        </m:ctrlPr>
                      </m:fPr>
                      <m:num>
                        <m:r>
                          <a:rPr lang="en-US" smtClean="0">
                            <a:latin typeface="Cambria Math" panose="02040503050406030204" pitchFamily="18" charset="0"/>
                          </a:rPr>
                          <m:t>𝑁</m:t>
                        </m:r>
                      </m:num>
                      <m:den>
                        <m:r>
                          <a:rPr lang="en-US" smtClean="0">
                            <a:latin typeface="Cambria Math" panose="02040503050406030204" pitchFamily="18" charset="0"/>
                          </a:rPr>
                          <m:t>𝑚</m:t>
                        </m:r>
                      </m:den>
                    </m:f>
                  </m:oMath>
                </a14:m>
                <a:endParaRPr lang="da-DK" dirty="0"/>
              </a:p>
              <a:p>
                <a:r>
                  <a:rPr lang="en-US" dirty="0"/>
                  <a:t>A dilated heart is weakened to begin with, because of the stretched and thinner wall. </a:t>
                </a:r>
              </a:p>
              <a:p>
                <a:r>
                  <a:rPr lang="en-US" dirty="0"/>
                  <a:t>In addition, the increased volume has the effect that the ventricular muscle tissue must develop larger tension to maintain same blood pressure. </a:t>
                </a:r>
              </a:p>
              <a:p>
                <a:r>
                  <a:rPr lang="en-US" dirty="0"/>
                  <a:t>This increased workload of the weakened heart eventually leads to heart failure </a:t>
                </a:r>
                <a:br>
                  <a:rPr lang="en-US" dirty="0"/>
                </a:br>
                <a:endParaRPr lang="da-DK" dirty="0"/>
              </a:p>
            </p:txBody>
          </p:sp>
        </mc:Choice>
        <mc:Fallback xmlns="">
          <p:sp>
            <p:nvSpPr>
              <p:cNvPr id="3" name="Text Placeholder 2">
                <a:extLst>
                  <a:ext uri="{FF2B5EF4-FFF2-40B4-BE49-F238E27FC236}">
                    <a16:creationId xmlns:a16="http://schemas.microsoft.com/office/drawing/2014/main" id="{2B135E7A-DF99-486A-B262-08F0AABAAD95}"/>
                  </a:ext>
                </a:extLst>
              </p:cNvPr>
              <p:cNvSpPr>
                <a:spLocks noGrp="1" noRot="1" noChangeAspect="1" noMove="1" noResize="1" noEditPoints="1" noAdjustHandles="1" noChangeArrowheads="1" noChangeShapeType="1" noTextEdit="1"/>
              </p:cNvSpPr>
              <p:nvPr>
                <p:ph type="body" sz="quarter" idx="12"/>
              </p:nvPr>
            </p:nvSpPr>
            <p:spPr>
              <a:xfrm>
                <a:off x="766762" y="2205038"/>
                <a:ext cx="10853737" cy="3704284"/>
              </a:xfrm>
              <a:blipFill>
                <a:blip r:embed="rId2"/>
                <a:stretch>
                  <a:fillRect l="-56"/>
                </a:stretch>
              </a:blipFill>
            </p:spPr>
            <p:txBody>
              <a:bodyPr/>
              <a:lstStyle/>
              <a:p>
                <a:r>
                  <a:rPr lang="en-DK">
                    <a:noFill/>
                  </a:rPr>
                  <a:t> </a:t>
                </a:r>
              </a:p>
            </p:txBody>
          </p:sp>
        </mc:Fallback>
      </mc:AlternateContent>
    </p:spTree>
    <p:extLst>
      <p:ext uri="{BB962C8B-B14F-4D97-AF65-F5344CB8AC3E}">
        <p14:creationId xmlns:p14="http://schemas.microsoft.com/office/powerpoint/2010/main" val="223520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50A-AD15-00C6-5287-919DCC6AC33D}"/>
              </a:ext>
            </a:extLst>
          </p:cNvPr>
          <p:cNvSpPr>
            <a:spLocks noGrp="1"/>
          </p:cNvSpPr>
          <p:nvPr>
            <p:ph type="title"/>
          </p:nvPr>
        </p:nvSpPr>
        <p:spPr>
          <a:xfrm>
            <a:off x="766763" y="657226"/>
            <a:ext cx="5149879" cy="1408112"/>
          </a:xfrm>
        </p:spPr>
        <p:txBody>
          <a:bodyPr/>
          <a:lstStyle/>
          <a:p>
            <a:r>
              <a:rPr lang="da-DK" dirty="0"/>
              <a:t>Agenda</a:t>
            </a:r>
            <a:endParaRPr lang="en-DK" dirty="0"/>
          </a:p>
        </p:txBody>
      </p:sp>
      <p:sp>
        <p:nvSpPr>
          <p:cNvPr id="3" name="Text Placeholder 2">
            <a:extLst>
              <a:ext uri="{FF2B5EF4-FFF2-40B4-BE49-F238E27FC236}">
                <a16:creationId xmlns:a16="http://schemas.microsoft.com/office/drawing/2014/main" id="{58AE1C58-0692-6F26-AE48-273AB539561B}"/>
              </a:ext>
            </a:extLst>
          </p:cNvPr>
          <p:cNvSpPr>
            <a:spLocks noGrp="1"/>
          </p:cNvSpPr>
          <p:nvPr>
            <p:ph type="body" sz="quarter" idx="12"/>
          </p:nvPr>
        </p:nvSpPr>
        <p:spPr>
          <a:xfrm>
            <a:off x="766762" y="2205038"/>
            <a:ext cx="10853737" cy="3704284"/>
          </a:xfrm>
        </p:spPr>
        <p:txBody>
          <a:bodyPr/>
          <a:lstStyle/>
          <a:p>
            <a:r>
              <a:rPr lang="da-DK" dirty="0"/>
              <a:t>Hjertets anatomi</a:t>
            </a:r>
          </a:p>
          <a:p>
            <a:r>
              <a:rPr lang="da-DK" dirty="0"/>
              <a:t>Hjertet mekaniske egenskaber</a:t>
            </a:r>
          </a:p>
          <a:p>
            <a:r>
              <a:rPr lang="da-DK" b="1" dirty="0" err="1"/>
              <a:t>Myocytters</a:t>
            </a:r>
            <a:r>
              <a:rPr lang="da-DK" b="1" dirty="0"/>
              <a:t> elektriske egenskaber</a:t>
            </a:r>
          </a:p>
          <a:p>
            <a:r>
              <a:rPr lang="da-DK" dirty="0"/>
              <a:t>Hjertets elektriske egenskaber</a:t>
            </a:r>
            <a:endParaRPr lang="en-DK" dirty="0"/>
          </a:p>
        </p:txBody>
      </p:sp>
    </p:spTree>
    <p:extLst>
      <p:ext uri="{BB962C8B-B14F-4D97-AF65-F5344CB8AC3E}">
        <p14:creationId xmlns:p14="http://schemas.microsoft.com/office/powerpoint/2010/main" val="39721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50A-AD15-00C6-5287-919DCC6AC33D}"/>
              </a:ext>
            </a:extLst>
          </p:cNvPr>
          <p:cNvSpPr>
            <a:spLocks noGrp="1"/>
          </p:cNvSpPr>
          <p:nvPr>
            <p:ph type="title"/>
          </p:nvPr>
        </p:nvSpPr>
        <p:spPr>
          <a:xfrm>
            <a:off x="766763" y="657226"/>
            <a:ext cx="5149879" cy="1408112"/>
          </a:xfrm>
        </p:spPr>
        <p:txBody>
          <a:bodyPr/>
          <a:lstStyle/>
          <a:p>
            <a:r>
              <a:rPr lang="da-DK" dirty="0"/>
              <a:t>Agenda</a:t>
            </a:r>
            <a:endParaRPr lang="en-DK" dirty="0"/>
          </a:p>
        </p:txBody>
      </p:sp>
      <p:sp>
        <p:nvSpPr>
          <p:cNvPr id="3" name="Text Placeholder 2">
            <a:extLst>
              <a:ext uri="{FF2B5EF4-FFF2-40B4-BE49-F238E27FC236}">
                <a16:creationId xmlns:a16="http://schemas.microsoft.com/office/drawing/2014/main" id="{58AE1C58-0692-6F26-AE48-273AB539561B}"/>
              </a:ext>
            </a:extLst>
          </p:cNvPr>
          <p:cNvSpPr>
            <a:spLocks noGrp="1"/>
          </p:cNvSpPr>
          <p:nvPr>
            <p:ph type="body" sz="quarter" idx="12"/>
          </p:nvPr>
        </p:nvSpPr>
        <p:spPr>
          <a:xfrm>
            <a:off x="766762" y="2205038"/>
            <a:ext cx="10853737" cy="3704284"/>
          </a:xfrm>
        </p:spPr>
        <p:txBody>
          <a:bodyPr/>
          <a:lstStyle/>
          <a:p>
            <a:r>
              <a:rPr lang="da-DK" dirty="0"/>
              <a:t>Hjertets anatomi</a:t>
            </a:r>
          </a:p>
          <a:p>
            <a:r>
              <a:rPr lang="da-DK" dirty="0"/>
              <a:t>Hjertet mekaniske egenskaber</a:t>
            </a:r>
          </a:p>
          <a:p>
            <a:r>
              <a:rPr lang="da-DK" dirty="0" err="1"/>
              <a:t>Myocytters</a:t>
            </a:r>
            <a:r>
              <a:rPr lang="da-DK" dirty="0"/>
              <a:t> elektriske egenskaber</a:t>
            </a:r>
          </a:p>
          <a:p>
            <a:r>
              <a:rPr lang="da-DK" dirty="0"/>
              <a:t>Hjertets elektriske egenskaber</a:t>
            </a:r>
            <a:endParaRPr lang="en-DK" dirty="0"/>
          </a:p>
        </p:txBody>
      </p:sp>
    </p:spTree>
    <p:extLst>
      <p:ext uri="{BB962C8B-B14F-4D97-AF65-F5344CB8AC3E}">
        <p14:creationId xmlns:p14="http://schemas.microsoft.com/office/powerpoint/2010/main" val="63857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63113"/>
            <a:ext cx="5744569" cy="1436992"/>
          </a:xfrm>
        </p:spPr>
        <p:txBody>
          <a:bodyPr>
            <a:normAutofit fontScale="90000"/>
          </a:bodyPr>
          <a:lstStyle/>
          <a:p>
            <a:r>
              <a:rPr lang="da-DK" dirty="0" err="1"/>
              <a:t>Conductive</a:t>
            </a:r>
            <a:r>
              <a:rPr lang="da-DK" dirty="0"/>
              <a:t> </a:t>
            </a:r>
            <a:r>
              <a:rPr lang="da-DK" dirty="0" err="1"/>
              <a:t>Pathways</a:t>
            </a:r>
            <a:br>
              <a:rPr lang="da-DK" dirty="0"/>
            </a:br>
            <a:r>
              <a:rPr lang="da-DK" dirty="0"/>
              <a:t>Skeletal </a:t>
            </a:r>
            <a:r>
              <a:rPr lang="da-DK" dirty="0" err="1"/>
              <a:t>vs</a:t>
            </a:r>
            <a:r>
              <a:rPr lang="da-DK" dirty="0"/>
              <a:t> </a:t>
            </a:r>
            <a:r>
              <a:rPr lang="da-DK" dirty="0" err="1"/>
              <a:t>Cardiac</a:t>
            </a:r>
            <a:r>
              <a:rPr lang="da-DK" dirty="0"/>
              <a:t> </a:t>
            </a:r>
            <a:r>
              <a:rPr lang="da-DK" dirty="0" err="1"/>
              <a:t>Muscle</a:t>
            </a:r>
            <a:r>
              <a:rPr lang="da-DK" dirty="0"/>
              <a:t> Fibers</a:t>
            </a:r>
          </a:p>
        </p:txBody>
      </p:sp>
      <p:pic>
        <p:nvPicPr>
          <p:cNvPr id="12" name="Picture Placeholder 11" descr="Diagram&#10;&#10;Description automatically generated">
            <a:extLst>
              <a:ext uri="{FF2B5EF4-FFF2-40B4-BE49-F238E27FC236}">
                <a16:creationId xmlns:a16="http://schemas.microsoft.com/office/drawing/2014/main" id="{A475BA2E-B57C-42DD-B327-2C94F0E3AE92}"/>
              </a:ext>
            </a:extLst>
          </p:cNvPr>
          <p:cNvPicPr>
            <a:picLocks noGrp="1" noChangeAspect="1"/>
          </p:cNvPicPr>
          <p:nvPr>
            <p:ph type="chart" sz="quarter" idx="12"/>
          </p:nvPr>
        </p:nvPicPr>
        <p:blipFill rotWithShape="1">
          <a:blip r:embed="rId3">
            <a:extLst>
              <a:ext uri="{28A0092B-C50C-407E-A947-70E740481C1C}">
                <a14:useLocalDpi xmlns:a14="http://schemas.microsoft.com/office/drawing/2010/main" val="0"/>
              </a:ext>
            </a:extLst>
          </a:blip>
          <a:stretch/>
        </p:blipFill>
        <p:spPr>
          <a:xfrm>
            <a:off x="6888163" y="2237541"/>
            <a:ext cx="4732337" cy="3508456"/>
          </a:xfrm>
          <a:noFill/>
        </p:spPr>
      </p:pic>
      <p:sp>
        <p:nvSpPr>
          <p:cNvPr id="15" name="Text Placeholder 3">
            <a:extLst>
              <a:ext uri="{FF2B5EF4-FFF2-40B4-BE49-F238E27FC236}">
                <a16:creationId xmlns:a16="http://schemas.microsoft.com/office/drawing/2014/main" id="{72B9963C-5323-4545-A92F-1A43D1A85AF5}"/>
              </a:ext>
            </a:extLst>
          </p:cNvPr>
          <p:cNvSpPr>
            <a:spLocks noGrp="1"/>
          </p:cNvSpPr>
          <p:nvPr>
            <p:ph type="body" sz="quarter" idx="13"/>
          </p:nvPr>
        </p:nvSpPr>
        <p:spPr>
          <a:xfrm>
            <a:off x="766764" y="2205038"/>
            <a:ext cx="5744568" cy="3572737"/>
          </a:xfrm>
        </p:spPr>
        <p:txBody>
          <a:bodyPr>
            <a:normAutofit/>
          </a:bodyPr>
          <a:lstStyle/>
          <a:p>
            <a:pPr marL="0" indent="0">
              <a:buNone/>
            </a:pPr>
            <a:r>
              <a:rPr lang="en-US" altLang="da-DK" dirty="0"/>
              <a:t>Skeletal muscle Fibers </a:t>
            </a:r>
          </a:p>
          <a:p>
            <a:r>
              <a:rPr lang="en-US" altLang="da-DK" dirty="0"/>
              <a:t>Nervous stimulation</a:t>
            </a:r>
          </a:p>
          <a:p>
            <a:r>
              <a:rPr lang="en-US" altLang="da-DK" dirty="0"/>
              <a:t>Recruitment – the progressive involvement of more motor units and so more muscle fibers</a:t>
            </a:r>
          </a:p>
          <a:p>
            <a:r>
              <a:rPr lang="en-US" altLang="da-DK" dirty="0"/>
              <a:t>Frequency summation – repetitive stimulation of motor units that increase the force</a:t>
            </a:r>
          </a:p>
          <a:p>
            <a:pPr marL="0" indent="0">
              <a:buNone/>
            </a:pPr>
            <a:r>
              <a:rPr lang="en-US" altLang="da-DK" dirty="0"/>
              <a:t>Cardiac muscle Fibers:</a:t>
            </a:r>
          </a:p>
          <a:p>
            <a:r>
              <a:rPr lang="en-US" altLang="da-DK" dirty="0"/>
              <a:t>100% recruitment</a:t>
            </a:r>
          </a:p>
          <a:p>
            <a:r>
              <a:rPr lang="en-US" altLang="da-DK" dirty="0"/>
              <a:t>One contraction per heartbeat</a:t>
            </a:r>
          </a:p>
        </p:txBody>
      </p:sp>
    </p:spTree>
    <p:extLst>
      <p:ext uri="{BB962C8B-B14F-4D97-AF65-F5344CB8AC3E}">
        <p14:creationId xmlns:p14="http://schemas.microsoft.com/office/powerpoint/2010/main" val="3258553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clothing&#10;&#10;Description automatically generated">
            <a:extLst>
              <a:ext uri="{FF2B5EF4-FFF2-40B4-BE49-F238E27FC236}">
                <a16:creationId xmlns:a16="http://schemas.microsoft.com/office/drawing/2014/main" id="{F5B9387B-6856-444B-9398-757BC4ED650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tretch/>
        </p:blipFill>
        <p:spPr>
          <a:xfrm>
            <a:off x="7362190" y="3293343"/>
            <a:ext cx="4063047" cy="2960399"/>
          </a:xfrm>
          <a:noFill/>
        </p:spPr>
      </p:pic>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4542975" cy="1486727"/>
          </a:xfrm>
        </p:spPr>
        <p:txBody>
          <a:bodyPr>
            <a:normAutofit fontScale="90000"/>
          </a:bodyPr>
          <a:lstStyle/>
          <a:p>
            <a:r>
              <a:rPr lang="da-DK"/>
              <a:t>Conductive Pathways</a:t>
            </a:r>
            <a:br>
              <a:rPr lang="da-DK"/>
            </a:br>
            <a:r>
              <a:rPr lang="da-DK"/>
              <a:t>Cardiomyocytes</a:t>
            </a:r>
          </a:p>
        </p:txBody>
      </p:sp>
      <p:sp>
        <p:nvSpPr>
          <p:cNvPr id="15" name="Text Placeholder 3">
            <a:extLst>
              <a:ext uri="{FF2B5EF4-FFF2-40B4-BE49-F238E27FC236}">
                <a16:creationId xmlns:a16="http://schemas.microsoft.com/office/drawing/2014/main" id="{72B9963C-5323-4545-A92F-1A43D1A85AF5}"/>
              </a:ext>
            </a:extLst>
          </p:cNvPr>
          <p:cNvSpPr>
            <a:spLocks noGrp="1"/>
          </p:cNvSpPr>
          <p:nvPr>
            <p:ph type="body" sz="quarter" idx="15"/>
          </p:nvPr>
        </p:nvSpPr>
        <p:spPr>
          <a:xfrm>
            <a:off x="766764" y="2205038"/>
            <a:ext cx="4542974" cy="3575409"/>
          </a:xfrm>
        </p:spPr>
        <p:txBody>
          <a:bodyPr/>
          <a:lstStyle/>
          <a:p>
            <a:r>
              <a:rPr lang="en-US"/>
              <a:t>Gap Junctions </a:t>
            </a:r>
          </a:p>
          <a:p>
            <a:r>
              <a:rPr lang="en-US"/>
              <a:t>The subepicardial muscle fibers are wrapped in a left-handed helix and subendocardial fibers are arranged in a right-handed helix.</a:t>
            </a:r>
          </a:p>
        </p:txBody>
      </p:sp>
      <p:pic>
        <p:nvPicPr>
          <p:cNvPr id="11" name="Picture Placeholder 10" descr="Chart&#10;&#10;Description automatically generated">
            <a:extLst>
              <a:ext uri="{FF2B5EF4-FFF2-40B4-BE49-F238E27FC236}">
                <a16:creationId xmlns:a16="http://schemas.microsoft.com/office/drawing/2014/main" id="{A9783FE8-2245-4573-ABE0-A779327723A1}"/>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tretch/>
        </p:blipFill>
        <p:spPr>
          <a:xfrm>
            <a:off x="7427913" y="182880"/>
            <a:ext cx="4084557" cy="2766060"/>
          </a:xfrm>
        </p:spPr>
      </p:pic>
    </p:spTree>
    <p:extLst>
      <p:ext uri="{BB962C8B-B14F-4D97-AF65-F5344CB8AC3E}">
        <p14:creationId xmlns:p14="http://schemas.microsoft.com/office/powerpoint/2010/main" val="1087689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44590-2585-46A9-BC0C-95F8279382C8}"/>
              </a:ext>
            </a:extLst>
          </p:cNvPr>
          <p:cNvSpPr>
            <a:spLocks noGrp="1"/>
          </p:cNvSpPr>
          <p:nvPr>
            <p:ph type="title"/>
          </p:nvPr>
        </p:nvSpPr>
        <p:spPr>
          <a:xfrm>
            <a:off x="766763" y="657225"/>
            <a:ext cx="4542975" cy="1486727"/>
          </a:xfrm>
        </p:spPr>
        <p:txBody>
          <a:bodyPr/>
          <a:lstStyle/>
          <a:p>
            <a:r>
              <a:rPr lang="da-DK"/>
              <a:t>Conductive Pathways</a:t>
            </a:r>
          </a:p>
        </p:txBody>
      </p:sp>
      <p:sp>
        <p:nvSpPr>
          <p:cNvPr id="4" name="Text Placeholder 3">
            <a:extLst>
              <a:ext uri="{FF2B5EF4-FFF2-40B4-BE49-F238E27FC236}">
                <a16:creationId xmlns:a16="http://schemas.microsoft.com/office/drawing/2014/main" id="{332954B6-0934-4257-B11A-A1704F813157}"/>
              </a:ext>
            </a:extLst>
          </p:cNvPr>
          <p:cNvSpPr>
            <a:spLocks noGrp="1"/>
          </p:cNvSpPr>
          <p:nvPr>
            <p:ph type="body" sz="quarter" idx="15"/>
          </p:nvPr>
        </p:nvSpPr>
        <p:spPr>
          <a:xfrm>
            <a:off x="766764" y="2205038"/>
            <a:ext cx="4542974" cy="3575409"/>
          </a:xfrm>
        </p:spPr>
        <p:txBody>
          <a:bodyPr>
            <a:normAutofit/>
          </a:bodyPr>
          <a:lstStyle/>
          <a:p>
            <a:r>
              <a:rPr lang="da-DK"/>
              <a:t>SA Node (Near Superior Vena Cava)</a:t>
            </a:r>
          </a:p>
          <a:p>
            <a:pPr lvl="1"/>
            <a:r>
              <a:rPr lang="da-DK"/>
              <a:t>Pacemaker Cell</a:t>
            </a:r>
          </a:p>
          <a:p>
            <a:pPr lvl="1"/>
            <a:r>
              <a:rPr lang="da-DK"/>
              <a:t>Internodal Pathways to AV Node</a:t>
            </a:r>
          </a:p>
          <a:p>
            <a:pPr lvl="1"/>
            <a:r>
              <a:rPr lang="da-DK"/>
              <a:t>Branch to left atrium (Backmann’s Bundle)</a:t>
            </a:r>
          </a:p>
          <a:p>
            <a:r>
              <a:rPr lang="da-DK"/>
              <a:t>AV Node + Pacemaker</a:t>
            </a:r>
          </a:p>
          <a:p>
            <a:r>
              <a:rPr lang="da-DK"/>
              <a:t>Bundle of His</a:t>
            </a:r>
          </a:p>
          <a:p>
            <a:r>
              <a:rPr lang="da-DK"/>
              <a:t>Left and Right Bundle Branch</a:t>
            </a:r>
          </a:p>
          <a:p>
            <a:r>
              <a:rPr lang="da-DK"/>
              <a:t>Purkinje Fibers</a:t>
            </a:r>
          </a:p>
          <a:p>
            <a:r>
              <a:rPr lang="da-DK"/>
              <a:t>Myocardium</a:t>
            </a:r>
          </a:p>
          <a:p>
            <a:endParaRPr lang="da-DK"/>
          </a:p>
          <a:p>
            <a:pPr lvl="1"/>
            <a:endParaRPr lang="da-DK"/>
          </a:p>
        </p:txBody>
      </p:sp>
      <p:pic>
        <p:nvPicPr>
          <p:cNvPr id="6" name="Picture 5">
            <a:extLst>
              <a:ext uri="{FF2B5EF4-FFF2-40B4-BE49-F238E27FC236}">
                <a16:creationId xmlns:a16="http://schemas.microsoft.com/office/drawing/2014/main" id="{180AA840-A0E0-4DF0-86CB-D38D37DABCEC}"/>
              </a:ext>
            </a:extLst>
          </p:cNvPr>
          <p:cNvPicPr>
            <a:picLocks noChangeAspect="1"/>
          </p:cNvPicPr>
          <p:nvPr/>
        </p:nvPicPr>
        <p:blipFill>
          <a:blip r:embed="rId2"/>
          <a:stretch>
            <a:fillRect/>
          </a:stretch>
        </p:blipFill>
        <p:spPr>
          <a:xfrm>
            <a:off x="6489253" y="657225"/>
            <a:ext cx="4172332" cy="2576339"/>
          </a:xfrm>
          <a:prstGeom prst="rect">
            <a:avLst/>
          </a:prstGeom>
        </p:spPr>
      </p:pic>
      <p:pic>
        <p:nvPicPr>
          <p:cNvPr id="7" name="Picture 6">
            <a:extLst>
              <a:ext uri="{FF2B5EF4-FFF2-40B4-BE49-F238E27FC236}">
                <a16:creationId xmlns:a16="http://schemas.microsoft.com/office/drawing/2014/main" id="{7ADE6959-ADAC-4921-B24A-10901C6F4A23}"/>
              </a:ext>
            </a:extLst>
          </p:cNvPr>
          <p:cNvPicPr>
            <a:picLocks noChangeAspect="1"/>
          </p:cNvPicPr>
          <p:nvPr/>
        </p:nvPicPr>
        <p:blipFill>
          <a:blip r:embed="rId3"/>
          <a:stretch>
            <a:fillRect/>
          </a:stretch>
        </p:blipFill>
        <p:spPr>
          <a:xfrm>
            <a:off x="6489253" y="3456442"/>
            <a:ext cx="4175340" cy="2490495"/>
          </a:xfrm>
          <a:prstGeom prst="rect">
            <a:avLst/>
          </a:prstGeom>
        </p:spPr>
      </p:pic>
    </p:spTree>
    <p:extLst>
      <p:ext uri="{BB962C8B-B14F-4D97-AF65-F5344CB8AC3E}">
        <p14:creationId xmlns:p14="http://schemas.microsoft.com/office/powerpoint/2010/main" val="302020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ACEF-4EB8-45E8-86F2-CF6F150E0D4E}"/>
              </a:ext>
            </a:extLst>
          </p:cNvPr>
          <p:cNvSpPr>
            <a:spLocks noGrp="1"/>
          </p:cNvSpPr>
          <p:nvPr>
            <p:ph type="title"/>
          </p:nvPr>
        </p:nvSpPr>
        <p:spPr>
          <a:xfrm>
            <a:off x="766763" y="663113"/>
            <a:ext cx="5744569" cy="1436992"/>
          </a:xfrm>
        </p:spPr>
        <p:txBody>
          <a:bodyPr/>
          <a:lstStyle/>
          <a:p>
            <a:r>
              <a:rPr lang="en-US"/>
              <a:t>Cardiac Action Potentials</a:t>
            </a:r>
            <a:endParaRPr lang="da-DK"/>
          </a:p>
        </p:txBody>
      </p:sp>
      <p:pic>
        <p:nvPicPr>
          <p:cNvPr id="10" name="Chart Placeholder 9">
            <a:extLst>
              <a:ext uri="{FF2B5EF4-FFF2-40B4-BE49-F238E27FC236}">
                <a16:creationId xmlns:a16="http://schemas.microsoft.com/office/drawing/2014/main" id="{6163DDF3-600E-4BC7-A912-C56B430C097F}"/>
              </a:ext>
            </a:extLst>
          </p:cNvPr>
          <p:cNvPicPr>
            <a:picLocks noGrp="1" noChangeAspect="1"/>
          </p:cNvPicPr>
          <p:nvPr>
            <p:ph type="chart" sz="quarter" idx="12"/>
          </p:nvPr>
        </p:nvPicPr>
        <p:blipFill>
          <a:blip r:embed="rId2"/>
          <a:stretch>
            <a:fillRect/>
          </a:stretch>
        </p:blipFill>
        <p:spPr>
          <a:xfrm>
            <a:off x="6725286" y="663575"/>
            <a:ext cx="4129078" cy="5320331"/>
          </a:xfrm>
        </p:spPr>
      </p:pic>
      <p:sp>
        <p:nvSpPr>
          <p:cNvPr id="5" name="Text Placeholder 4">
            <a:extLst>
              <a:ext uri="{FF2B5EF4-FFF2-40B4-BE49-F238E27FC236}">
                <a16:creationId xmlns:a16="http://schemas.microsoft.com/office/drawing/2014/main" id="{C5755F77-486B-4286-A578-C76A5CF91F8C}"/>
              </a:ext>
            </a:extLst>
          </p:cNvPr>
          <p:cNvSpPr>
            <a:spLocks noGrp="1"/>
          </p:cNvSpPr>
          <p:nvPr>
            <p:ph type="body" sz="quarter" idx="13"/>
          </p:nvPr>
        </p:nvSpPr>
        <p:spPr>
          <a:xfrm>
            <a:off x="766764" y="2205038"/>
            <a:ext cx="5744568" cy="3572737"/>
          </a:xfrm>
        </p:spPr>
        <p:txBody>
          <a:bodyPr/>
          <a:lstStyle/>
          <a:p>
            <a:pPr marL="0" indent="0">
              <a:buNone/>
            </a:pPr>
            <a:r>
              <a:rPr lang="en-US" dirty="0"/>
              <a:t>Conditions relevant for ion distribution:</a:t>
            </a:r>
          </a:p>
          <a:p>
            <a:pPr lvl="1"/>
            <a:r>
              <a:rPr lang="en-US" dirty="0"/>
              <a:t>Large negative ions that cannot pass the membrane</a:t>
            </a:r>
          </a:p>
          <a:p>
            <a:pPr lvl="1"/>
            <a:r>
              <a:rPr lang="en-US" dirty="0"/>
              <a:t>Na-K ATPase that (tries to) maintain(s) a concentration gradient</a:t>
            </a:r>
          </a:p>
          <a:p>
            <a:pPr lvl="1"/>
            <a:r>
              <a:rPr lang="en-US" dirty="0"/>
              <a:t>Ion-selective leakage channels </a:t>
            </a:r>
            <a:br>
              <a:rPr lang="en-US" dirty="0"/>
            </a:br>
            <a:endParaRPr lang="da-DK" dirty="0"/>
          </a:p>
        </p:txBody>
      </p:sp>
    </p:spTree>
    <p:extLst>
      <p:ext uri="{BB962C8B-B14F-4D97-AF65-F5344CB8AC3E}">
        <p14:creationId xmlns:p14="http://schemas.microsoft.com/office/powerpoint/2010/main" val="252055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6B76D-498C-497D-8177-0493E97B4109}"/>
              </a:ext>
            </a:extLst>
          </p:cNvPr>
          <p:cNvSpPr>
            <a:spLocks noGrp="1"/>
          </p:cNvSpPr>
          <p:nvPr>
            <p:ph type="title"/>
          </p:nvPr>
        </p:nvSpPr>
        <p:spPr>
          <a:xfrm>
            <a:off x="766763" y="657225"/>
            <a:ext cx="4516438" cy="1473911"/>
          </a:xfrm>
        </p:spPr>
        <p:txBody>
          <a:bodyPr/>
          <a:lstStyle/>
          <a:p>
            <a:r>
              <a:rPr lang="en-US"/>
              <a:t>Cardiac Action Potential</a:t>
            </a:r>
            <a:endParaRPr lang="da-DK"/>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89938F5-6A55-4C43-96CA-AB31FA97DC88}"/>
                  </a:ext>
                </a:extLst>
              </p:cNvPr>
              <p:cNvSpPr>
                <a:spLocks noGrp="1"/>
              </p:cNvSpPr>
              <p:nvPr>
                <p:ph type="body" sz="quarter" idx="12"/>
              </p:nvPr>
            </p:nvSpPr>
            <p:spPr>
              <a:xfrm>
                <a:off x="766763" y="2220511"/>
                <a:ext cx="4516438" cy="3243263"/>
              </a:xfrm>
            </p:spPr>
            <p:txBody>
              <a:bodyPr>
                <a:normAutofit fontScale="92500" lnSpcReduction="10000"/>
              </a:bodyPr>
              <a:lstStyle/>
              <a:p>
                <a:r>
                  <a:rPr lang="da-DK" dirty="0"/>
                  <a:t>A </a:t>
                </a:r>
                <a:r>
                  <a:rPr lang="da-DK" dirty="0" err="1"/>
                  <a:t>concentration</a:t>
                </a:r>
                <a:r>
                  <a:rPr lang="da-DK" dirty="0"/>
                  <a:t> difference </a:t>
                </a:r>
                <a:r>
                  <a:rPr lang="da-DK" dirty="0" err="1"/>
                  <a:t>will</a:t>
                </a:r>
                <a:r>
                  <a:rPr lang="da-DK" dirty="0"/>
                  <a:t> give a flux due to diffusion (</a:t>
                </a:r>
                <a:r>
                  <a:rPr lang="da-DK" dirty="0" err="1"/>
                  <a:t>Fick’s</a:t>
                </a:r>
                <a:r>
                  <a:rPr lang="da-DK" dirty="0"/>
                  <a:t> </a:t>
                </a:r>
                <a:r>
                  <a:rPr lang="da-DK" dirty="0" err="1"/>
                  <a:t>law</a:t>
                </a:r>
                <a:r>
                  <a:rPr lang="da-DK" dirty="0"/>
                  <a:t>)</a:t>
                </a:r>
                <a:br>
                  <a:rPr lang="da-DK" dirty="0"/>
                </a:br>
                <a14:m>
                  <m:oMath xmlns:m="http://schemas.openxmlformats.org/officeDocument/2006/math">
                    <m:sSub>
                      <m:sSubPr>
                        <m:ctrlPr>
                          <a:rPr lang="da-DK" i="1" dirty="0" smtClean="0">
                            <a:latin typeface="Cambria Math" panose="02040503050406030204" pitchFamily="18" charset="0"/>
                          </a:rPr>
                        </m:ctrlPr>
                      </m:sSubPr>
                      <m:e>
                        <m:r>
                          <a:rPr lang="da-DK" dirty="0" smtClean="0">
                            <a:latin typeface="Cambria Math" panose="02040503050406030204" pitchFamily="18" charset="0"/>
                          </a:rPr>
                          <m:t>𝐽</m:t>
                        </m:r>
                      </m:e>
                      <m:sub>
                        <m:r>
                          <a:rPr lang="da-DK" dirty="0" smtClean="0">
                            <a:latin typeface="Cambria Math" panose="02040503050406030204" pitchFamily="18" charset="0"/>
                          </a:rPr>
                          <m:t>𝐷𝐼𝐹𝐹</m:t>
                        </m:r>
                      </m:sub>
                    </m:sSub>
                    <m:r>
                      <a:rPr lang="da-DK" dirty="0" smtClean="0">
                        <a:latin typeface="Cambria Math" panose="02040503050406030204" pitchFamily="18" charset="0"/>
                      </a:rPr>
                      <m:t>= −</m:t>
                    </m:r>
                    <m:r>
                      <a:rPr lang="da-DK" dirty="0" smtClean="0">
                        <a:latin typeface="Cambria Math" panose="02040503050406030204" pitchFamily="18" charset="0"/>
                      </a:rPr>
                      <m:t>𝐷</m:t>
                    </m:r>
                    <m:f>
                      <m:fPr>
                        <m:ctrlPr>
                          <a:rPr lang="da-DK" i="1" dirty="0" smtClean="0">
                            <a:latin typeface="Cambria Math" panose="02040503050406030204" pitchFamily="18" charset="0"/>
                          </a:rPr>
                        </m:ctrlPr>
                      </m:fPr>
                      <m:num>
                        <m:r>
                          <a:rPr lang="da-DK" dirty="0" smtClean="0">
                            <a:latin typeface="Cambria Math" panose="02040503050406030204" pitchFamily="18" charset="0"/>
                          </a:rPr>
                          <m:t>𝑑</m:t>
                        </m:r>
                        <m:d>
                          <m:dPr>
                            <m:begChr m:val="["/>
                            <m:endChr m:val="]"/>
                            <m:ctrlPr>
                              <a:rPr lang="da-DK" i="1" dirty="0" smtClean="0">
                                <a:latin typeface="Cambria Math" panose="02040503050406030204" pitchFamily="18" charset="0"/>
                              </a:rPr>
                            </m:ctrlPr>
                          </m:dPr>
                          <m:e>
                            <m:r>
                              <a:rPr lang="da-DK" dirty="0" smtClean="0">
                                <a:latin typeface="Cambria Math" panose="02040503050406030204" pitchFamily="18" charset="0"/>
                              </a:rPr>
                              <m:t>𝐼</m:t>
                            </m:r>
                          </m:e>
                        </m:d>
                      </m:num>
                      <m:den>
                        <m:r>
                          <m:rPr>
                            <m:sty m:val="p"/>
                          </m:rPr>
                          <a:rPr lang="da-DK" dirty="0" smtClean="0">
                            <a:latin typeface="Cambria Math" panose="02040503050406030204" pitchFamily="18" charset="0"/>
                          </a:rPr>
                          <m:t>d</m:t>
                        </m:r>
                        <m:r>
                          <a:rPr lang="da-DK" dirty="0" smtClean="0">
                            <a:latin typeface="Cambria Math" panose="02040503050406030204" pitchFamily="18" charset="0"/>
                          </a:rPr>
                          <m:t>𝑥</m:t>
                        </m:r>
                      </m:den>
                    </m:f>
                  </m:oMath>
                </a14:m>
                <a:br>
                  <a:rPr lang="da-DK" dirty="0"/>
                </a:br>
                <a:r>
                  <a:rPr lang="da-DK" dirty="0"/>
                  <a:t>• </a:t>
                </a:r>
                <a:r>
                  <a:rPr lang="da-DK" dirty="0" err="1"/>
                  <a:t>where</a:t>
                </a:r>
                <a:r>
                  <a:rPr lang="da-DK" dirty="0"/>
                  <a:t> 𝐷 is the diffusion </a:t>
                </a:r>
                <a:r>
                  <a:rPr lang="da-DK" dirty="0" err="1"/>
                  <a:t>constant</a:t>
                </a:r>
                <a:endParaRPr lang="da-DK" dirty="0"/>
              </a:p>
              <a:p>
                <a:r>
                  <a:rPr lang="da-DK" dirty="0"/>
                  <a:t>An </a:t>
                </a:r>
                <a:r>
                  <a:rPr lang="da-DK" dirty="0" err="1"/>
                  <a:t>electrical</a:t>
                </a:r>
                <a:r>
                  <a:rPr lang="da-DK" dirty="0"/>
                  <a:t> difference </a:t>
                </a:r>
                <a:r>
                  <a:rPr lang="da-DK" dirty="0" err="1"/>
                  <a:t>will</a:t>
                </a:r>
                <a:r>
                  <a:rPr lang="da-DK" dirty="0"/>
                  <a:t> </a:t>
                </a:r>
                <a:r>
                  <a:rPr lang="da-DK" dirty="0" err="1"/>
                  <a:t>similarly</a:t>
                </a:r>
                <a:br>
                  <a:rPr lang="da-DK" dirty="0"/>
                </a:br>
                <a:r>
                  <a:rPr lang="da-DK" dirty="0"/>
                  <a:t>give a flux</a:t>
                </a:r>
                <a:br>
                  <a:rPr lang="da-DK" dirty="0"/>
                </a:br>
                <a14:m>
                  <m:oMath xmlns:m="http://schemas.openxmlformats.org/officeDocument/2006/math">
                    <m:sSub>
                      <m:sSubPr>
                        <m:ctrlPr>
                          <a:rPr lang="en-US" i="1" dirty="0" smtClean="0">
                            <a:latin typeface="Cambria Math" panose="02040503050406030204" pitchFamily="18" charset="0"/>
                          </a:rPr>
                        </m:ctrlPr>
                      </m:sSubPr>
                      <m:e>
                        <m:r>
                          <a:rPr lang="da-DK" dirty="0" smtClean="0">
                            <a:latin typeface="Cambria Math" panose="02040503050406030204" pitchFamily="18" charset="0"/>
                          </a:rPr>
                          <m:t>𝐽</m:t>
                        </m:r>
                      </m:e>
                      <m:sub>
                        <m:r>
                          <a:rPr lang="da-DK" dirty="0" smtClean="0">
                            <a:latin typeface="Cambria Math" panose="02040503050406030204" pitchFamily="18" charset="0"/>
                          </a:rPr>
                          <m:t>𝐷𝑅𝐼𝐹𝑇</m:t>
                        </m:r>
                      </m:sub>
                    </m:sSub>
                    <m:r>
                      <a:rPr lang="da-DK" dirty="0" smtClean="0">
                        <a:latin typeface="Cambria Math" panose="02040503050406030204" pitchFamily="18" charset="0"/>
                      </a:rPr>
                      <m:t>= −</m:t>
                    </m:r>
                    <m:r>
                      <a:rPr lang="da-DK" dirty="0" smtClean="0">
                        <a:latin typeface="Cambria Math" panose="02040503050406030204" pitchFamily="18" charset="0"/>
                      </a:rPr>
                      <m:t>𝜇</m:t>
                    </m:r>
                    <m:r>
                      <a:rPr lang="da-DK" dirty="0" smtClean="0">
                        <a:latin typeface="Cambria Math" panose="02040503050406030204" pitchFamily="18" charset="0"/>
                      </a:rPr>
                      <m:t> </m:t>
                    </m:r>
                    <m:r>
                      <a:rPr lang="da-DK" dirty="0" smtClean="0">
                        <a:latin typeface="Cambria Math" panose="02040503050406030204" pitchFamily="18" charset="0"/>
                      </a:rPr>
                      <m:t>𝑧</m:t>
                    </m:r>
                    <m:r>
                      <a:rPr lang="da-DK" dirty="0" smtClean="0">
                        <a:latin typeface="Cambria Math" panose="02040503050406030204" pitchFamily="18" charset="0"/>
                      </a:rPr>
                      <m:t> </m:t>
                    </m:r>
                    <m:d>
                      <m:dPr>
                        <m:begChr m:val="["/>
                        <m:endChr m:val="]"/>
                        <m:ctrlPr>
                          <a:rPr lang="da-DK" i="1" dirty="0" smtClean="0">
                            <a:latin typeface="Cambria Math" panose="02040503050406030204" pitchFamily="18" charset="0"/>
                          </a:rPr>
                        </m:ctrlPr>
                      </m:dPr>
                      <m:e>
                        <m:r>
                          <a:rPr lang="da-DK" dirty="0" smtClean="0">
                            <a:latin typeface="Cambria Math" panose="02040503050406030204" pitchFamily="18" charset="0"/>
                          </a:rPr>
                          <m:t>𝐼</m:t>
                        </m:r>
                      </m:e>
                    </m:d>
                    <m:f>
                      <m:fPr>
                        <m:ctrlPr>
                          <a:rPr lang="en-US" i="1" dirty="0" smtClean="0">
                            <a:latin typeface="Cambria Math" panose="02040503050406030204" pitchFamily="18" charset="0"/>
                          </a:rPr>
                        </m:ctrlPr>
                      </m:fPr>
                      <m:num>
                        <m:r>
                          <m:rPr>
                            <m:sty m:val="p"/>
                          </m:rPr>
                          <a:rPr lang="da-DK" dirty="0" smtClean="0">
                            <a:latin typeface="Cambria Math" panose="02040503050406030204" pitchFamily="18" charset="0"/>
                          </a:rPr>
                          <m:t>d</m:t>
                        </m:r>
                        <m:r>
                          <a:rPr lang="da-DK" dirty="0" smtClean="0">
                            <a:latin typeface="Cambria Math" panose="02040503050406030204" pitchFamily="18" charset="0"/>
                          </a:rPr>
                          <m:t>𝑉</m:t>
                        </m:r>
                      </m:num>
                      <m:den>
                        <m:r>
                          <m:rPr>
                            <m:sty m:val="p"/>
                          </m:rPr>
                          <a:rPr lang="da-DK" dirty="0" smtClean="0">
                            <a:latin typeface="Cambria Math" panose="02040503050406030204" pitchFamily="18" charset="0"/>
                          </a:rPr>
                          <m:t>d</m:t>
                        </m:r>
                        <m:r>
                          <a:rPr lang="da-DK" dirty="0" smtClean="0">
                            <a:latin typeface="Cambria Math" panose="02040503050406030204" pitchFamily="18" charset="0"/>
                          </a:rPr>
                          <m:t>𝑥</m:t>
                        </m:r>
                      </m:den>
                    </m:f>
                  </m:oMath>
                </a14:m>
                <a:br>
                  <a:rPr lang="da-DK" dirty="0"/>
                </a:br>
                <a:r>
                  <a:rPr lang="da-DK" dirty="0"/>
                  <a:t>• </a:t>
                </a:r>
                <a:r>
                  <a:rPr lang="da-DK" dirty="0" err="1"/>
                  <a:t>where</a:t>
                </a:r>
                <a:r>
                  <a:rPr lang="da-DK" dirty="0"/>
                  <a:t> 𝜇 is the </a:t>
                </a:r>
                <a:r>
                  <a:rPr lang="da-DK" dirty="0" err="1"/>
                  <a:t>mobility</a:t>
                </a:r>
                <a:r>
                  <a:rPr lang="da-DK" dirty="0"/>
                  <a:t> </a:t>
                </a:r>
                <a:r>
                  <a:rPr lang="da-DK" dirty="0" err="1"/>
                  <a:t>constant</a:t>
                </a:r>
                <a:r>
                  <a:rPr lang="da-DK" dirty="0"/>
                  <a:t> and</a:t>
                </a:r>
                <a:br>
                  <a:rPr lang="da-DK" dirty="0"/>
                </a:br>
                <a:r>
                  <a:rPr lang="da-DK" dirty="0"/>
                  <a:t>[𝐼] the </a:t>
                </a:r>
                <a:r>
                  <a:rPr lang="da-DK" dirty="0" err="1"/>
                  <a:t>concentration</a:t>
                </a:r>
                <a:r>
                  <a:rPr lang="da-DK" dirty="0"/>
                  <a:t> and 𝑧 the ion</a:t>
                </a:r>
                <a:br>
                  <a:rPr lang="da-DK" dirty="0"/>
                </a:br>
                <a:r>
                  <a:rPr lang="da-DK" dirty="0" err="1"/>
                  <a:t>valence</a:t>
                </a:r>
                <a:r>
                  <a:rPr lang="da-DK" dirty="0"/>
                  <a:t>. </a:t>
                </a:r>
              </a:p>
              <a:p>
                <a:endParaRPr lang="da-DK" dirty="0"/>
              </a:p>
            </p:txBody>
          </p:sp>
        </mc:Choice>
        <mc:Fallback xmlns="">
          <p:sp>
            <p:nvSpPr>
              <p:cNvPr id="5" name="Text Placeholder 4">
                <a:extLst>
                  <a:ext uri="{FF2B5EF4-FFF2-40B4-BE49-F238E27FC236}">
                    <a16:creationId xmlns:a16="http://schemas.microsoft.com/office/drawing/2014/main" id="{689938F5-6A55-4C43-96CA-AB31FA97DC88}"/>
                  </a:ext>
                </a:extLst>
              </p:cNvPr>
              <p:cNvSpPr>
                <a:spLocks noGrp="1" noRot="1" noChangeAspect="1" noMove="1" noResize="1" noEditPoints="1" noAdjustHandles="1" noChangeArrowheads="1" noChangeShapeType="1" noTextEdit="1"/>
              </p:cNvSpPr>
              <p:nvPr>
                <p:ph type="body" sz="quarter" idx="12"/>
              </p:nvPr>
            </p:nvSpPr>
            <p:spPr>
              <a:xfrm>
                <a:off x="766763" y="2220511"/>
                <a:ext cx="4516438" cy="3243263"/>
              </a:xfrm>
              <a:blipFill>
                <a:blip r:embed="rId3"/>
                <a:stretch>
                  <a:fillRect l="-135" t="-188" b="-188"/>
                </a:stretch>
              </a:blipFill>
            </p:spPr>
            <p:txBody>
              <a:bodyPr/>
              <a:lstStyle/>
              <a:p>
                <a:r>
                  <a:rPr lang="en-DK">
                    <a:noFill/>
                  </a:rPr>
                  <a:t> </a:t>
                </a:r>
              </a:p>
            </p:txBody>
          </p:sp>
        </mc:Fallback>
      </mc:AlternateContent>
      <p:sp>
        <p:nvSpPr>
          <p:cNvPr id="8" name="Text Placeholder 7">
            <a:extLst>
              <a:ext uri="{FF2B5EF4-FFF2-40B4-BE49-F238E27FC236}">
                <a16:creationId xmlns:a16="http://schemas.microsoft.com/office/drawing/2014/main" id="{0FF78925-2B89-0A3C-18BD-4EEB990D23B1}"/>
              </a:ext>
            </a:extLst>
          </p:cNvPr>
          <p:cNvSpPr>
            <a:spLocks noGrp="1"/>
          </p:cNvSpPr>
          <p:nvPr>
            <p:ph type="body" sz="quarter" idx="13"/>
          </p:nvPr>
        </p:nvSpPr>
        <p:spPr/>
        <p:txBody>
          <a:bodyPr/>
          <a:lstStyle/>
          <a:p>
            <a:endParaRPr lang="en-DK"/>
          </a:p>
        </p:txBody>
      </p:sp>
      <p:sp>
        <p:nvSpPr>
          <p:cNvPr id="4" name="TextBox 3">
            <a:extLst>
              <a:ext uri="{FF2B5EF4-FFF2-40B4-BE49-F238E27FC236}">
                <a16:creationId xmlns:a16="http://schemas.microsoft.com/office/drawing/2014/main" id="{B3C88179-3484-9EA0-6492-7C91C4C8F928}"/>
              </a:ext>
            </a:extLst>
          </p:cNvPr>
          <p:cNvSpPr txBox="1"/>
          <p:nvPr/>
        </p:nvSpPr>
        <p:spPr>
          <a:xfrm>
            <a:off x="8604405" y="174775"/>
            <a:ext cx="3495231" cy="646331"/>
          </a:xfrm>
          <a:prstGeom prst="rect">
            <a:avLst/>
          </a:prstGeom>
          <a:noFill/>
          <a:effectLst/>
        </p:spPr>
        <p:txBody>
          <a:bodyPr wrap="square">
            <a:spAutoFit/>
          </a:bodyPr>
          <a:lstStyle/>
          <a:p>
            <a:r>
              <a:rPr lang="da-DK" dirty="0"/>
              <a:t>Diffusion er </a:t>
            </a:r>
            <a:r>
              <a:rPr lang="da-DK" dirty="0" err="1"/>
              <a:t>concentration</a:t>
            </a:r>
            <a:r>
              <a:rPr lang="da-DK" dirty="0"/>
              <a:t> drevet</a:t>
            </a:r>
          </a:p>
          <a:p>
            <a:r>
              <a:rPr lang="da-DK" dirty="0"/>
              <a:t>Drift er ladnings drevet</a:t>
            </a:r>
          </a:p>
        </p:txBody>
      </p:sp>
      <p:sp>
        <p:nvSpPr>
          <p:cNvPr id="9" name="Text Placeholder 8">
            <a:extLst>
              <a:ext uri="{FF2B5EF4-FFF2-40B4-BE49-F238E27FC236}">
                <a16:creationId xmlns:a16="http://schemas.microsoft.com/office/drawing/2014/main" id="{AE3C71F9-599F-145B-0E90-FB4FA21582C7}"/>
              </a:ext>
            </a:extLst>
          </p:cNvPr>
          <p:cNvSpPr>
            <a:spLocks noGrp="1"/>
          </p:cNvSpPr>
          <p:nvPr>
            <p:ph type="body" sz="quarter" idx="14"/>
          </p:nvPr>
        </p:nvSpPr>
        <p:spPr/>
        <p:txBody>
          <a:bodyPr/>
          <a:lstStyle/>
          <a:p>
            <a:endParaRPr lang="da-DK"/>
          </a:p>
        </p:txBody>
      </p:sp>
    </p:spTree>
    <p:extLst>
      <p:ext uri="{BB962C8B-B14F-4D97-AF65-F5344CB8AC3E}">
        <p14:creationId xmlns:p14="http://schemas.microsoft.com/office/powerpoint/2010/main" val="245265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6B76D-498C-497D-8177-0493E97B4109}"/>
              </a:ext>
            </a:extLst>
          </p:cNvPr>
          <p:cNvSpPr>
            <a:spLocks noGrp="1"/>
          </p:cNvSpPr>
          <p:nvPr>
            <p:ph type="title"/>
          </p:nvPr>
        </p:nvSpPr>
        <p:spPr>
          <a:xfrm>
            <a:off x="766763" y="657225"/>
            <a:ext cx="6639877" cy="1473200"/>
          </a:xfrm>
        </p:spPr>
        <p:txBody>
          <a:bodyPr/>
          <a:lstStyle/>
          <a:p>
            <a:r>
              <a:rPr lang="en-US" dirty="0"/>
              <a:t>Cardiac Action Potential</a:t>
            </a:r>
            <a:endParaRPr lang="da-DK"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89938F5-6A55-4C43-96CA-AB31FA97DC88}"/>
                  </a:ext>
                </a:extLst>
              </p:cNvPr>
              <p:cNvSpPr>
                <a:spLocks noGrp="1"/>
              </p:cNvSpPr>
              <p:nvPr>
                <p:ph type="body" sz="quarter" idx="12"/>
              </p:nvPr>
            </p:nvSpPr>
            <p:spPr>
              <a:xfrm>
                <a:off x="766763" y="2220913"/>
                <a:ext cx="5078413" cy="3243262"/>
              </a:xfrm>
            </p:spPr>
            <p:txBody>
              <a:bodyPr>
                <a:normAutofit fontScale="77500" lnSpcReduction="20000"/>
              </a:bodyPr>
              <a:lstStyle/>
              <a:p>
                <a:r>
                  <a:rPr lang="da-DK" dirty="0"/>
                  <a:t>Equilibrium is </a:t>
                </a:r>
                <a:r>
                  <a:rPr lang="da-DK" dirty="0" err="1"/>
                  <a:t>when</a:t>
                </a:r>
                <a:r>
                  <a:rPr lang="da-DK" dirty="0"/>
                  <a:t> the </a:t>
                </a:r>
                <a:r>
                  <a:rPr lang="da-DK" dirty="0" err="1"/>
                  <a:t>two</a:t>
                </a:r>
                <a:r>
                  <a:rPr lang="da-DK" dirty="0"/>
                  <a:t> </a:t>
                </a:r>
                <a:r>
                  <a:rPr lang="da-DK" dirty="0" err="1"/>
                  <a:t>flux’es</a:t>
                </a:r>
                <a:r>
                  <a:rPr lang="da-DK" dirty="0"/>
                  <a:t> </a:t>
                </a:r>
                <a:r>
                  <a:rPr lang="da-DK" dirty="0" err="1"/>
                  <a:t>are</a:t>
                </a:r>
                <a:r>
                  <a:rPr lang="da-DK" dirty="0"/>
                  <a:t> </a:t>
                </a:r>
                <a:r>
                  <a:rPr lang="da-DK" dirty="0" err="1"/>
                  <a:t>equal</a:t>
                </a:r>
                <a:endParaRPr lang="da-DK" dirty="0"/>
              </a:p>
              <a:p>
                <a:pPr marL="0" indent="0">
                  <a:buNone/>
                </a:pPr>
                <a14:m>
                  <m:oMathPara xmlns:m="http://schemas.openxmlformats.org/officeDocument/2006/math">
                    <m:oMathParaPr>
                      <m:jc m:val="centerGroup"/>
                    </m:oMathParaPr>
                    <m:oMath xmlns:m="http://schemas.openxmlformats.org/officeDocument/2006/math">
                      <m:sSub>
                        <m:sSubPr>
                          <m:ctrlPr>
                            <a:rPr lang="da-DK" i="1" dirty="0">
                              <a:latin typeface="Cambria Math" panose="02040503050406030204" pitchFamily="18" charset="0"/>
                            </a:rPr>
                          </m:ctrlPr>
                        </m:sSubPr>
                        <m:e>
                          <m:r>
                            <a:rPr lang="da-DK" dirty="0">
                              <a:latin typeface="Cambria Math" panose="02040503050406030204" pitchFamily="18" charset="0"/>
                            </a:rPr>
                            <m:t>𝐽</m:t>
                          </m:r>
                        </m:e>
                        <m:sub>
                          <m:r>
                            <a:rPr lang="da-DK" dirty="0">
                              <a:latin typeface="Cambria Math" panose="02040503050406030204" pitchFamily="18" charset="0"/>
                            </a:rPr>
                            <m:t>𝐷𝐼𝐹𝐹</m:t>
                          </m:r>
                        </m:sub>
                      </m:sSub>
                      <m:r>
                        <a:rPr lang="da-DK" dirty="0">
                          <a:latin typeface="Cambria Math" panose="02040503050406030204" pitchFamily="18" charset="0"/>
                        </a:rPr>
                        <m:t>=</m:t>
                      </m:r>
                      <m:sSub>
                        <m:sSubPr>
                          <m:ctrlPr>
                            <a:rPr lang="en-US" i="1" dirty="0">
                              <a:latin typeface="Cambria Math" panose="02040503050406030204" pitchFamily="18" charset="0"/>
                            </a:rPr>
                          </m:ctrlPr>
                        </m:sSubPr>
                        <m:e>
                          <m:r>
                            <a:rPr lang="da-DK" dirty="0">
                              <a:latin typeface="Cambria Math" panose="02040503050406030204" pitchFamily="18" charset="0"/>
                            </a:rPr>
                            <m:t>𝐽</m:t>
                          </m:r>
                        </m:e>
                        <m:sub>
                          <m:r>
                            <a:rPr lang="da-DK" dirty="0">
                              <a:latin typeface="Cambria Math" panose="02040503050406030204" pitchFamily="18" charset="0"/>
                            </a:rPr>
                            <m:t>𝐷𝑅𝐼𝐹𝑇</m:t>
                          </m:r>
                        </m:sub>
                      </m:sSub>
                    </m:oMath>
                    <m:oMath xmlns:m="http://schemas.openxmlformats.org/officeDocument/2006/math">
                      <m:r>
                        <a:rPr lang="da-DK" dirty="0" smtClean="0">
                          <a:latin typeface="Cambria Math" panose="02040503050406030204" pitchFamily="18" charset="0"/>
                        </a:rPr>
                        <m:t>𝜇</m:t>
                      </m:r>
                      <m:r>
                        <a:rPr lang="da-DK" dirty="0" smtClean="0">
                          <a:latin typeface="Cambria Math" panose="02040503050406030204" pitchFamily="18" charset="0"/>
                        </a:rPr>
                        <m:t> </m:t>
                      </m:r>
                      <m:r>
                        <a:rPr lang="da-DK" dirty="0" smtClean="0">
                          <a:latin typeface="Cambria Math" panose="02040503050406030204" pitchFamily="18" charset="0"/>
                        </a:rPr>
                        <m:t>𝑧</m:t>
                      </m:r>
                      <m:r>
                        <a:rPr lang="da-DK" dirty="0" smtClean="0">
                          <a:latin typeface="Cambria Math" panose="02040503050406030204" pitchFamily="18" charset="0"/>
                        </a:rPr>
                        <m:t> </m:t>
                      </m:r>
                      <m:r>
                        <a:rPr lang="da-DK" dirty="0" smtClean="0">
                          <a:latin typeface="Cambria Math" panose="02040503050406030204" pitchFamily="18" charset="0"/>
                        </a:rPr>
                        <m:t>𝐼</m:t>
                      </m:r>
                      <m:f>
                        <m:fPr>
                          <m:ctrlPr>
                            <a:rPr lang="en-US" i="1" dirty="0" smtClean="0">
                              <a:latin typeface="Cambria Math" panose="02040503050406030204" pitchFamily="18" charset="0"/>
                            </a:rPr>
                          </m:ctrlPr>
                        </m:fPr>
                        <m:num>
                          <m:r>
                            <m:rPr>
                              <m:sty m:val="p"/>
                            </m:rPr>
                            <a:rPr lang="da-DK" dirty="0" smtClean="0">
                              <a:latin typeface="Cambria Math" panose="02040503050406030204" pitchFamily="18" charset="0"/>
                            </a:rPr>
                            <m:t>d</m:t>
                          </m:r>
                          <m:r>
                            <a:rPr lang="da-DK" dirty="0" smtClean="0">
                              <a:latin typeface="Cambria Math" panose="02040503050406030204" pitchFamily="18" charset="0"/>
                            </a:rPr>
                            <m:t>𝑉</m:t>
                          </m:r>
                        </m:num>
                        <m:den>
                          <m:r>
                            <m:rPr>
                              <m:sty m:val="p"/>
                            </m:rPr>
                            <a:rPr lang="da-DK" dirty="0" smtClean="0">
                              <a:latin typeface="Cambria Math" panose="02040503050406030204" pitchFamily="18" charset="0"/>
                            </a:rPr>
                            <m:t>d</m:t>
                          </m:r>
                          <m:r>
                            <a:rPr lang="da-DK" dirty="0" smtClean="0">
                              <a:latin typeface="Cambria Math" panose="02040503050406030204" pitchFamily="18" charset="0"/>
                            </a:rPr>
                            <m:t>𝑥</m:t>
                          </m:r>
                        </m:den>
                      </m:f>
                      <m:r>
                        <a:rPr lang="da-DK" dirty="0" smtClean="0">
                          <a:latin typeface="Cambria Math" panose="02040503050406030204" pitchFamily="18" charset="0"/>
                        </a:rPr>
                        <m:t> = −</m:t>
                      </m:r>
                      <m:r>
                        <a:rPr lang="da-DK" dirty="0" smtClean="0">
                          <a:latin typeface="Cambria Math" panose="02040503050406030204" pitchFamily="18" charset="0"/>
                        </a:rPr>
                        <m:t>𝐷</m:t>
                      </m:r>
                      <m:f>
                        <m:fPr>
                          <m:ctrlPr>
                            <a:rPr lang="en-US" i="1" dirty="0" smtClean="0">
                              <a:latin typeface="Cambria Math" panose="02040503050406030204" pitchFamily="18" charset="0"/>
                            </a:rPr>
                          </m:ctrlPr>
                        </m:fPr>
                        <m:num>
                          <m:r>
                            <a:rPr lang="da-DK" dirty="0" smtClean="0">
                              <a:latin typeface="Cambria Math" panose="02040503050406030204" pitchFamily="18" charset="0"/>
                            </a:rPr>
                            <m:t>𝑑</m:t>
                          </m:r>
                          <m:d>
                            <m:dPr>
                              <m:begChr m:val="["/>
                              <m:endChr m:val="]"/>
                              <m:ctrlPr>
                                <a:rPr lang="da-DK" i="1" dirty="0" smtClean="0">
                                  <a:latin typeface="Cambria Math" panose="02040503050406030204" pitchFamily="18" charset="0"/>
                                </a:rPr>
                              </m:ctrlPr>
                            </m:dPr>
                            <m:e>
                              <m:r>
                                <a:rPr lang="da-DK" dirty="0" smtClean="0">
                                  <a:latin typeface="Cambria Math" panose="02040503050406030204" pitchFamily="18" charset="0"/>
                                </a:rPr>
                                <m:t>𝐼</m:t>
                              </m:r>
                            </m:e>
                          </m:d>
                        </m:num>
                        <m:den>
                          <m:r>
                            <m:rPr>
                              <m:sty m:val="p"/>
                            </m:rPr>
                            <a:rPr lang="da-DK" dirty="0" smtClean="0">
                              <a:latin typeface="Cambria Math" panose="02040503050406030204" pitchFamily="18" charset="0"/>
                            </a:rPr>
                            <m:t>d</m:t>
                          </m:r>
                          <m:r>
                            <a:rPr lang="da-DK" dirty="0" smtClean="0">
                              <a:latin typeface="Cambria Math" panose="02040503050406030204" pitchFamily="18" charset="0"/>
                            </a:rPr>
                            <m:t>𝑥</m:t>
                          </m:r>
                        </m:den>
                      </m:f>
                    </m:oMath>
                  </m:oMathPara>
                </a14:m>
                <a:br>
                  <a:rPr lang="da-DK" dirty="0"/>
                </a:br>
                <a:r>
                  <a:rPr lang="da-DK" dirty="0"/>
                  <a:t>• Using the Einstein relation</a:t>
                </a:r>
                <a:br>
                  <a:rPr lang="da-DK" dirty="0"/>
                </a:br>
                <a14:m>
                  <m:oMathPara xmlns:m="http://schemas.openxmlformats.org/officeDocument/2006/math">
                    <m:oMathParaPr>
                      <m:jc m:val="centerGroup"/>
                    </m:oMathParaPr>
                    <m:oMath xmlns:m="http://schemas.openxmlformats.org/officeDocument/2006/math">
                      <m:r>
                        <a:rPr lang="da-DK" dirty="0" smtClean="0">
                          <a:latin typeface="Cambria Math" panose="02040503050406030204" pitchFamily="18" charset="0"/>
                        </a:rPr>
                        <m:t>𝐷</m:t>
                      </m:r>
                      <m:r>
                        <a:rPr lang="da-DK" dirty="0" smtClean="0">
                          <a:latin typeface="Cambria Math" panose="02040503050406030204" pitchFamily="18" charset="0"/>
                        </a:rPr>
                        <m:t> =</m:t>
                      </m:r>
                      <m:f>
                        <m:fPr>
                          <m:ctrlPr>
                            <a:rPr lang="en-US" i="1" dirty="0" smtClean="0">
                              <a:latin typeface="Cambria Math" panose="02040503050406030204" pitchFamily="18" charset="0"/>
                            </a:rPr>
                          </m:ctrlPr>
                        </m:fPr>
                        <m:num>
                          <m:r>
                            <a:rPr lang="da-DK" dirty="0" smtClean="0">
                              <a:latin typeface="Cambria Math" panose="02040503050406030204" pitchFamily="18" charset="0"/>
                            </a:rPr>
                            <m:t>𝑘𝑇</m:t>
                          </m:r>
                          <m:r>
                            <a:rPr lang="da-DK" dirty="0" smtClean="0">
                              <a:latin typeface="Cambria Math" panose="02040503050406030204" pitchFamily="18" charset="0"/>
                            </a:rPr>
                            <m:t>𝜇</m:t>
                          </m:r>
                        </m:num>
                        <m:den>
                          <m:r>
                            <a:rPr lang="da-DK" dirty="0" smtClean="0">
                              <a:latin typeface="Cambria Math" panose="02040503050406030204" pitchFamily="18" charset="0"/>
                            </a:rPr>
                            <m:t>𝑞</m:t>
                          </m:r>
                        </m:den>
                      </m:f>
                    </m:oMath>
                  </m:oMathPara>
                </a14:m>
                <a:endParaRPr lang="da-DK" dirty="0"/>
              </a:p>
              <a:p>
                <a:pPr marL="0" indent="0">
                  <a:buNone/>
                </a:pPr>
                <a14:m>
                  <m:oMathPara xmlns:m="http://schemas.openxmlformats.org/officeDocument/2006/math">
                    <m:oMathParaPr>
                      <m:jc m:val="centerGroup"/>
                    </m:oMathParaPr>
                    <m:oMath xmlns:m="http://schemas.openxmlformats.org/officeDocument/2006/math">
                      <m:r>
                        <a:rPr lang="da-DK" dirty="0" smtClean="0">
                          <a:solidFill>
                            <a:schemeClr val="accent6">
                              <a:lumMod val="75000"/>
                            </a:schemeClr>
                          </a:solidFill>
                          <a:latin typeface="Cambria Math" panose="02040503050406030204" pitchFamily="18" charset="0"/>
                        </a:rPr>
                        <m:t>𝑘</m:t>
                      </m:r>
                      <m:r>
                        <a:rPr lang="da-DK" dirty="0" smtClean="0">
                          <a:solidFill>
                            <a:schemeClr val="accent6">
                              <a:lumMod val="75000"/>
                            </a:schemeClr>
                          </a:solidFill>
                          <a:latin typeface="Cambria Math" panose="02040503050406030204" pitchFamily="18" charset="0"/>
                        </a:rPr>
                        <m:t> =</m:t>
                      </m:r>
                      <m:f>
                        <m:fPr>
                          <m:ctrlPr>
                            <a:rPr lang="da-DK" i="1" dirty="0" smtClean="0">
                              <a:solidFill>
                                <a:schemeClr val="accent6">
                                  <a:lumMod val="75000"/>
                                </a:schemeClr>
                              </a:solidFill>
                              <a:latin typeface="Cambria Math" panose="02040503050406030204" pitchFamily="18" charset="0"/>
                            </a:rPr>
                          </m:ctrlPr>
                        </m:fPr>
                        <m:num>
                          <m:r>
                            <a:rPr lang="da-DK" dirty="0" smtClean="0">
                              <a:solidFill>
                                <a:schemeClr val="accent6">
                                  <a:lumMod val="75000"/>
                                </a:schemeClr>
                              </a:solidFill>
                              <a:latin typeface="Cambria Math" panose="02040503050406030204" pitchFamily="18" charset="0"/>
                            </a:rPr>
                            <m:t>𝑅</m:t>
                          </m:r>
                        </m:num>
                        <m:den>
                          <m:sSub>
                            <m:sSubPr>
                              <m:ctrlPr>
                                <a:rPr lang="en-US" i="1" dirty="0" smtClean="0">
                                  <a:solidFill>
                                    <a:schemeClr val="accent6">
                                      <a:lumMod val="75000"/>
                                    </a:schemeClr>
                                  </a:solidFill>
                                  <a:latin typeface="Cambria Math" panose="02040503050406030204" pitchFamily="18" charset="0"/>
                                </a:rPr>
                              </m:ctrlPr>
                            </m:sSubPr>
                            <m:e>
                              <m:r>
                                <a:rPr lang="da-DK" dirty="0" smtClean="0">
                                  <a:solidFill>
                                    <a:schemeClr val="accent6">
                                      <a:lumMod val="75000"/>
                                    </a:schemeClr>
                                  </a:solidFill>
                                  <a:latin typeface="Cambria Math" panose="02040503050406030204" pitchFamily="18" charset="0"/>
                                </a:rPr>
                                <m:t>𝑁</m:t>
                              </m:r>
                            </m:e>
                            <m:sub>
                              <m:r>
                                <a:rPr lang="da-DK" dirty="0" smtClean="0">
                                  <a:solidFill>
                                    <a:schemeClr val="accent6">
                                      <a:lumMod val="75000"/>
                                    </a:schemeClr>
                                  </a:solidFill>
                                  <a:latin typeface="Cambria Math" panose="02040503050406030204" pitchFamily="18" charset="0"/>
                                </a:rPr>
                                <m:t>𝐴</m:t>
                              </m:r>
                            </m:sub>
                          </m:sSub>
                        </m:den>
                      </m:f>
                    </m:oMath>
                    <m:oMath xmlns:m="http://schemas.openxmlformats.org/officeDocument/2006/math">
                      <m:r>
                        <a:rPr lang="da-DK" dirty="0" smtClean="0">
                          <a:solidFill>
                            <a:schemeClr val="accent5">
                              <a:lumMod val="75000"/>
                            </a:schemeClr>
                          </a:solidFill>
                          <a:latin typeface="Cambria Math" panose="02040503050406030204" pitchFamily="18" charset="0"/>
                        </a:rPr>
                        <m:t>𝑞</m:t>
                      </m:r>
                      <m:r>
                        <a:rPr lang="da-DK" dirty="0" smtClean="0">
                          <a:solidFill>
                            <a:schemeClr val="accent5">
                              <a:lumMod val="75000"/>
                            </a:schemeClr>
                          </a:solidFill>
                          <a:latin typeface="Cambria Math" panose="02040503050406030204" pitchFamily="18" charset="0"/>
                        </a:rPr>
                        <m:t> =</m:t>
                      </m:r>
                      <m:f>
                        <m:fPr>
                          <m:ctrlPr>
                            <a:rPr lang="da-DK" i="1" dirty="0" smtClean="0">
                              <a:solidFill>
                                <a:schemeClr val="accent5">
                                  <a:lumMod val="75000"/>
                                </a:schemeClr>
                              </a:solidFill>
                              <a:latin typeface="Cambria Math" panose="02040503050406030204" pitchFamily="18" charset="0"/>
                            </a:rPr>
                          </m:ctrlPr>
                        </m:fPr>
                        <m:num>
                          <m:r>
                            <a:rPr lang="da-DK" dirty="0" smtClean="0">
                              <a:solidFill>
                                <a:schemeClr val="accent5">
                                  <a:lumMod val="75000"/>
                                </a:schemeClr>
                              </a:solidFill>
                              <a:latin typeface="Cambria Math" panose="02040503050406030204" pitchFamily="18" charset="0"/>
                            </a:rPr>
                            <m:t>𝐹</m:t>
                          </m:r>
                        </m:num>
                        <m:den>
                          <m:sSub>
                            <m:sSubPr>
                              <m:ctrlPr>
                                <a:rPr lang="en-US" i="1" dirty="0" smtClean="0">
                                  <a:solidFill>
                                    <a:schemeClr val="accent5">
                                      <a:lumMod val="75000"/>
                                    </a:schemeClr>
                                  </a:solidFill>
                                  <a:latin typeface="Cambria Math" panose="02040503050406030204" pitchFamily="18" charset="0"/>
                                </a:rPr>
                              </m:ctrlPr>
                            </m:sSubPr>
                            <m:e>
                              <m:r>
                                <a:rPr lang="da-DK" dirty="0" smtClean="0">
                                  <a:solidFill>
                                    <a:schemeClr val="accent5">
                                      <a:lumMod val="75000"/>
                                    </a:schemeClr>
                                  </a:solidFill>
                                  <a:latin typeface="Cambria Math" panose="02040503050406030204" pitchFamily="18" charset="0"/>
                                </a:rPr>
                                <m:t>𝑁</m:t>
                              </m:r>
                            </m:e>
                            <m:sub>
                              <m:r>
                                <a:rPr lang="da-DK" dirty="0" smtClean="0">
                                  <a:solidFill>
                                    <a:schemeClr val="accent5">
                                      <a:lumMod val="75000"/>
                                    </a:schemeClr>
                                  </a:solidFill>
                                  <a:latin typeface="Cambria Math" panose="02040503050406030204" pitchFamily="18" charset="0"/>
                                </a:rPr>
                                <m:t>𝐴</m:t>
                              </m:r>
                            </m:sub>
                          </m:sSub>
                        </m:den>
                      </m:f>
                    </m:oMath>
                  </m:oMathPara>
                </a14:m>
                <a:endParaRPr lang="da-DK" dirty="0"/>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da-DK" dirty="0">
                              <a:latin typeface="Cambria Math" panose="02040503050406030204" pitchFamily="18" charset="0"/>
                            </a:rPr>
                            <m:t>𝐽</m:t>
                          </m:r>
                        </m:e>
                        <m:sub>
                          <m:r>
                            <a:rPr lang="da-DK" dirty="0">
                              <a:latin typeface="Cambria Math" panose="02040503050406030204" pitchFamily="18" charset="0"/>
                            </a:rPr>
                            <m:t>𝐷𝑅𝐼𝐹𝑇</m:t>
                          </m:r>
                        </m:sub>
                      </m:sSub>
                      <m:r>
                        <a:rPr lang="da-DK" b="0" i="0" dirty="0" smtClean="0">
                          <a:latin typeface="Cambria Math" panose="02040503050406030204" pitchFamily="18" charset="0"/>
                        </a:rPr>
                        <m:t>=</m:t>
                      </m:r>
                      <m:r>
                        <a:rPr lang="da-DK" dirty="0" smtClean="0">
                          <a:latin typeface="Cambria Math" panose="02040503050406030204" pitchFamily="18" charset="0"/>
                        </a:rPr>
                        <m:t>−</m:t>
                      </m:r>
                      <m:r>
                        <a:rPr lang="da-DK" dirty="0" smtClean="0">
                          <a:latin typeface="Cambria Math" panose="02040503050406030204" pitchFamily="18" charset="0"/>
                        </a:rPr>
                        <m:t>𝐷</m:t>
                      </m:r>
                      <m:f>
                        <m:fPr>
                          <m:ctrlPr>
                            <a:rPr lang="en-US" i="1" dirty="0" smtClean="0">
                              <a:latin typeface="Cambria Math" panose="02040503050406030204" pitchFamily="18" charset="0"/>
                            </a:rPr>
                          </m:ctrlPr>
                        </m:fPr>
                        <m:num>
                          <m:r>
                            <a:rPr lang="da-DK" dirty="0" smtClean="0">
                              <a:latin typeface="Cambria Math" panose="02040503050406030204" pitchFamily="18" charset="0"/>
                            </a:rPr>
                            <m:t>𝑑</m:t>
                          </m:r>
                          <m:d>
                            <m:dPr>
                              <m:begChr m:val="["/>
                              <m:endChr m:val="]"/>
                              <m:ctrlPr>
                                <a:rPr lang="da-DK" i="1" dirty="0" smtClean="0">
                                  <a:latin typeface="Cambria Math" panose="02040503050406030204" pitchFamily="18" charset="0"/>
                                </a:rPr>
                              </m:ctrlPr>
                            </m:dPr>
                            <m:e>
                              <m:r>
                                <a:rPr lang="da-DK" dirty="0" smtClean="0">
                                  <a:latin typeface="Cambria Math" panose="02040503050406030204" pitchFamily="18" charset="0"/>
                                </a:rPr>
                                <m:t>𝐼</m:t>
                              </m:r>
                            </m:e>
                          </m:d>
                        </m:num>
                        <m:den>
                          <m:r>
                            <m:rPr>
                              <m:sty m:val="p"/>
                            </m:rPr>
                            <a:rPr lang="da-DK" dirty="0" smtClean="0">
                              <a:latin typeface="Cambria Math" panose="02040503050406030204" pitchFamily="18" charset="0"/>
                            </a:rPr>
                            <m:t>d</m:t>
                          </m:r>
                          <m:r>
                            <a:rPr lang="da-DK" dirty="0" smtClean="0">
                              <a:latin typeface="Cambria Math" panose="02040503050406030204" pitchFamily="18" charset="0"/>
                            </a:rPr>
                            <m:t>𝑥</m:t>
                          </m:r>
                        </m:den>
                      </m:f>
                      <m:r>
                        <a:rPr lang="da-DK" b="0" i="1" dirty="0" smtClean="0">
                          <a:latin typeface="Cambria Math" panose="02040503050406030204" pitchFamily="18" charset="0"/>
                        </a:rPr>
                        <m:t>=</m:t>
                      </m:r>
                      <m:r>
                        <a:rPr lang="da-DK" altLang="da-DK" dirty="0">
                          <a:latin typeface="Cambria Math" panose="02040503050406030204" pitchFamily="18" charset="0"/>
                        </a:rPr>
                        <m:t>−</m:t>
                      </m:r>
                      <m:f>
                        <m:fPr>
                          <m:ctrlPr>
                            <a:rPr lang="da-DK" altLang="da-DK" i="1" dirty="0">
                              <a:latin typeface="Cambria Math" panose="02040503050406030204" pitchFamily="18" charset="0"/>
                            </a:rPr>
                          </m:ctrlPr>
                        </m:fPr>
                        <m:num>
                          <m:r>
                            <a:rPr lang="da-DK" altLang="da-DK" i="1" dirty="0">
                              <a:latin typeface="Cambria Math" panose="02040503050406030204" pitchFamily="18" charset="0"/>
                            </a:rPr>
                            <m:t>𝑇</m:t>
                          </m:r>
                          <m:r>
                            <a:rPr lang="da-DK" altLang="da-DK" i="1" dirty="0" smtClean="0">
                              <a:solidFill>
                                <a:schemeClr val="accent6">
                                  <a:lumMod val="75000"/>
                                </a:schemeClr>
                              </a:solidFill>
                              <a:latin typeface="Cambria Math" panose="02040503050406030204" pitchFamily="18" charset="0"/>
                            </a:rPr>
                            <m:t>𝑅</m:t>
                          </m:r>
                          <m:r>
                            <a:rPr lang="da-DK" altLang="da-DK" b="0" i="1" dirty="0" smtClean="0">
                              <a:latin typeface="Cambria Math" panose="02040503050406030204" pitchFamily="18" charset="0"/>
                            </a:rPr>
                            <m:t>𝜇</m:t>
                          </m:r>
                          <m:r>
                            <a:rPr lang="da-DK" altLang="da-DK" b="0" i="0" dirty="0" smtClean="0">
                              <a:latin typeface="Cambria Math" panose="02040503050406030204" pitchFamily="18" charset="0"/>
                            </a:rPr>
                            <m:t> </m:t>
                          </m:r>
                        </m:num>
                        <m:den>
                          <m:r>
                            <a:rPr lang="da-DK" altLang="da-DK" dirty="0" smtClean="0">
                              <a:solidFill>
                                <a:schemeClr val="accent5">
                                  <a:lumMod val="75000"/>
                                </a:schemeClr>
                              </a:solidFill>
                              <a:latin typeface="Cambria Math" panose="02040503050406030204" pitchFamily="18" charset="0"/>
                            </a:rPr>
                            <m:t>𝐹</m:t>
                          </m:r>
                        </m:den>
                      </m:f>
                      <m:f>
                        <m:fPr>
                          <m:ctrlPr>
                            <a:rPr lang="en-US" i="1" dirty="0">
                              <a:latin typeface="Cambria Math" panose="02040503050406030204" pitchFamily="18" charset="0"/>
                            </a:rPr>
                          </m:ctrlPr>
                        </m:fPr>
                        <m:num>
                          <m:r>
                            <a:rPr lang="da-DK" dirty="0">
                              <a:latin typeface="Cambria Math" panose="02040503050406030204" pitchFamily="18" charset="0"/>
                            </a:rPr>
                            <m:t>𝑑</m:t>
                          </m:r>
                          <m:d>
                            <m:dPr>
                              <m:begChr m:val="["/>
                              <m:endChr m:val="]"/>
                              <m:ctrlPr>
                                <a:rPr lang="da-DK" i="1" dirty="0">
                                  <a:latin typeface="Cambria Math" panose="02040503050406030204" pitchFamily="18" charset="0"/>
                                </a:rPr>
                              </m:ctrlPr>
                            </m:dPr>
                            <m:e>
                              <m:r>
                                <a:rPr lang="da-DK" dirty="0">
                                  <a:latin typeface="Cambria Math" panose="02040503050406030204" pitchFamily="18" charset="0"/>
                                </a:rPr>
                                <m:t>𝐼</m:t>
                              </m:r>
                            </m:e>
                          </m:d>
                        </m:num>
                        <m:den>
                          <m:r>
                            <m:rPr>
                              <m:sty m:val="p"/>
                            </m:rPr>
                            <a:rPr lang="da-DK" dirty="0">
                              <a:latin typeface="Cambria Math" panose="02040503050406030204" pitchFamily="18" charset="0"/>
                            </a:rPr>
                            <m:t>d</m:t>
                          </m:r>
                          <m:r>
                            <a:rPr lang="da-DK" dirty="0">
                              <a:latin typeface="Cambria Math" panose="02040503050406030204" pitchFamily="18" charset="0"/>
                            </a:rPr>
                            <m:t>𝑥</m:t>
                          </m:r>
                        </m:den>
                      </m:f>
                    </m:oMath>
                  </m:oMathPara>
                </a14:m>
                <a:endParaRPr lang="da-DK" dirty="0"/>
              </a:p>
              <a:p>
                <a:pPr marL="0" indent="0">
                  <a:buNone/>
                </a:pPr>
                <a:endParaRPr lang="da-DK" dirty="0"/>
              </a:p>
            </p:txBody>
          </p:sp>
        </mc:Choice>
        <mc:Fallback xmlns="">
          <p:sp>
            <p:nvSpPr>
              <p:cNvPr id="5" name="Text Placeholder 4">
                <a:extLst>
                  <a:ext uri="{FF2B5EF4-FFF2-40B4-BE49-F238E27FC236}">
                    <a16:creationId xmlns:a16="http://schemas.microsoft.com/office/drawing/2014/main" id="{689938F5-6A55-4C43-96CA-AB31FA97DC88}"/>
                  </a:ext>
                </a:extLst>
              </p:cNvPr>
              <p:cNvSpPr>
                <a:spLocks noGrp="1" noRot="1" noChangeAspect="1" noMove="1" noResize="1" noEditPoints="1" noAdjustHandles="1" noChangeArrowheads="1" noChangeShapeType="1" noTextEdit="1"/>
              </p:cNvSpPr>
              <p:nvPr>
                <p:ph type="body" sz="quarter" idx="12"/>
              </p:nvPr>
            </p:nvSpPr>
            <p:spPr>
              <a:xfrm>
                <a:off x="766763" y="2220913"/>
                <a:ext cx="5078413" cy="3243262"/>
              </a:xfrm>
              <a:blipFill>
                <a:blip r:embed="rId3"/>
                <a:stretch>
                  <a:fillRect l="-1921" t="-188"/>
                </a:stretch>
              </a:blipFill>
            </p:spPr>
            <p:txBody>
              <a:bodyPr/>
              <a:lstStyle/>
              <a:p>
                <a:r>
                  <a:rPr lang="en-DK">
                    <a:noFill/>
                  </a:rPr>
                  <a:t> </a:t>
                </a:r>
              </a:p>
            </p:txBody>
          </p:sp>
        </mc:Fallback>
      </mc:AlternateContent>
      <p:sp>
        <p:nvSpPr>
          <p:cNvPr id="8" name="Text Placeholder 7">
            <a:extLst>
              <a:ext uri="{FF2B5EF4-FFF2-40B4-BE49-F238E27FC236}">
                <a16:creationId xmlns:a16="http://schemas.microsoft.com/office/drawing/2014/main" id="{C85EA431-9366-8EE8-BA9E-5D544F6DA3FE}"/>
              </a:ext>
            </a:extLst>
          </p:cNvPr>
          <p:cNvSpPr>
            <a:spLocks noGrp="1"/>
          </p:cNvSpPr>
          <p:nvPr>
            <p:ph type="body" sz="quarter" idx="13"/>
          </p:nvPr>
        </p:nvSpPr>
        <p:spPr/>
        <p:txBody>
          <a:bodyPr/>
          <a:lstStyle/>
          <a:p>
            <a:endParaRPr lang="en-DK"/>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AE85F244-B554-4F0F-98F6-155821663A5C}"/>
                  </a:ext>
                </a:extLst>
              </p:cNvPr>
              <p:cNvSpPr>
                <a:spLocks noGrp="1" noChangeArrowheads="1"/>
              </p:cNvSpPr>
              <p:nvPr>
                <p:ph type="body" sz="quarter" idx="14"/>
              </p:nvPr>
            </p:nvSpPr>
            <p:spPr bwMode="auto">
              <a:xfrm>
                <a:off x="6346825" y="2465147"/>
                <a:ext cx="4516438" cy="2754793"/>
              </a:xfr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da-DK" altLang="da-DK" dirty="0"/>
                  <a:t>Simplifying</a:t>
                </a:r>
                <a:br>
                  <a:rPr lang="da-DK" altLang="da-DK" dirty="0"/>
                </a:br>
                <a14:m>
                  <m:oMath xmlns:m="http://schemas.openxmlformats.org/officeDocument/2006/math">
                    <m:r>
                      <a:rPr lang="da-DK" altLang="da-DK" dirty="0" smtClean="0">
                        <a:latin typeface="Cambria Math" panose="02040503050406030204" pitchFamily="18" charset="0"/>
                      </a:rPr>
                      <m:t>𝜇</m:t>
                    </m:r>
                    <m:r>
                      <a:rPr lang="da-DK" altLang="da-DK" dirty="0" smtClean="0">
                        <a:latin typeface="Cambria Math" panose="02040503050406030204" pitchFamily="18" charset="0"/>
                      </a:rPr>
                      <m:t> </m:t>
                    </m:r>
                    <m:r>
                      <a:rPr lang="da-DK" altLang="da-DK" dirty="0" smtClean="0">
                        <a:latin typeface="Cambria Math" panose="02040503050406030204" pitchFamily="18" charset="0"/>
                      </a:rPr>
                      <m:t>𝑧</m:t>
                    </m:r>
                    <m:r>
                      <a:rPr lang="da-DK" altLang="da-DK" dirty="0" smtClean="0">
                        <a:latin typeface="Cambria Math" panose="02040503050406030204" pitchFamily="18" charset="0"/>
                      </a:rPr>
                      <m:t> </m:t>
                    </m:r>
                    <m:r>
                      <a:rPr lang="da-DK" altLang="da-DK" dirty="0" smtClean="0">
                        <a:latin typeface="Cambria Math" panose="02040503050406030204" pitchFamily="18" charset="0"/>
                      </a:rPr>
                      <m:t>𝐼</m:t>
                    </m:r>
                    <m:f>
                      <m:fPr>
                        <m:ctrlPr>
                          <a:rPr lang="da-DK" altLang="da-DK" i="1" dirty="0" smtClean="0">
                            <a:latin typeface="Cambria Math" panose="02040503050406030204" pitchFamily="18" charset="0"/>
                          </a:rPr>
                        </m:ctrlPr>
                      </m:fPr>
                      <m:num>
                        <m:r>
                          <m:rPr>
                            <m:sty m:val="p"/>
                          </m:rPr>
                          <a:rPr lang="da-DK" altLang="da-DK" dirty="0" smtClean="0">
                            <a:latin typeface="Cambria Math" panose="02040503050406030204" pitchFamily="18" charset="0"/>
                          </a:rPr>
                          <m:t>d</m:t>
                        </m:r>
                        <m:r>
                          <a:rPr lang="da-DK" altLang="da-DK" dirty="0" smtClean="0">
                            <a:latin typeface="Cambria Math" panose="02040503050406030204" pitchFamily="18" charset="0"/>
                          </a:rPr>
                          <m:t>𝑉</m:t>
                        </m:r>
                      </m:num>
                      <m:den>
                        <m:r>
                          <m:rPr>
                            <m:sty m:val="p"/>
                          </m:rPr>
                          <a:rPr lang="da-DK" altLang="da-DK" dirty="0" smtClean="0">
                            <a:latin typeface="Cambria Math" panose="02040503050406030204" pitchFamily="18" charset="0"/>
                          </a:rPr>
                          <m:t>d</m:t>
                        </m:r>
                        <m:r>
                          <a:rPr lang="da-DK" altLang="da-DK" dirty="0" smtClean="0">
                            <a:latin typeface="Cambria Math" panose="02040503050406030204" pitchFamily="18" charset="0"/>
                          </a:rPr>
                          <m:t>𝑥</m:t>
                        </m:r>
                      </m:den>
                    </m:f>
                    <m:r>
                      <a:rPr lang="da-DK" altLang="da-DK" dirty="0" smtClean="0">
                        <a:latin typeface="Cambria Math" panose="02040503050406030204" pitchFamily="18" charset="0"/>
                      </a:rPr>
                      <m:t> =</m:t>
                    </m:r>
                    <m:r>
                      <a:rPr lang="da-DK" altLang="da-DK" dirty="0">
                        <a:latin typeface="Cambria Math" panose="02040503050406030204" pitchFamily="18" charset="0"/>
                      </a:rPr>
                      <m:t>−</m:t>
                    </m:r>
                    <m:f>
                      <m:fPr>
                        <m:ctrlPr>
                          <a:rPr lang="da-DK" altLang="da-DK" i="1" dirty="0" smtClean="0">
                            <a:solidFill>
                              <a:srgbClr val="363636"/>
                            </a:solidFill>
                            <a:latin typeface="Cambria Math" panose="02040503050406030204" pitchFamily="18" charset="0"/>
                          </a:rPr>
                        </m:ctrlPr>
                      </m:fPr>
                      <m:num>
                        <m:r>
                          <a:rPr lang="da-DK" altLang="da-DK" i="1" dirty="0">
                            <a:solidFill>
                              <a:srgbClr val="363636"/>
                            </a:solidFill>
                            <a:latin typeface="Cambria Math" panose="02040503050406030204" pitchFamily="18" charset="0"/>
                          </a:rPr>
                          <m:t>𝑇𝑅</m:t>
                        </m:r>
                        <m:r>
                          <a:rPr lang="da-DK" altLang="da-DK" i="1" dirty="0">
                            <a:solidFill>
                              <a:srgbClr val="363636"/>
                            </a:solidFill>
                            <a:latin typeface="Cambria Math" panose="02040503050406030204" pitchFamily="18" charset="0"/>
                          </a:rPr>
                          <m:t>𝜇</m:t>
                        </m:r>
                        <m:r>
                          <a:rPr lang="da-DK" altLang="da-DK" dirty="0">
                            <a:solidFill>
                              <a:srgbClr val="363636"/>
                            </a:solidFill>
                            <a:latin typeface="Cambria Math" panose="02040503050406030204" pitchFamily="18" charset="0"/>
                          </a:rPr>
                          <m:t> </m:t>
                        </m:r>
                      </m:num>
                      <m:den>
                        <m:r>
                          <a:rPr lang="da-DK" altLang="da-DK" dirty="0">
                            <a:solidFill>
                              <a:srgbClr val="363636"/>
                            </a:solidFill>
                            <a:latin typeface="Cambria Math" panose="02040503050406030204" pitchFamily="18" charset="0"/>
                          </a:rPr>
                          <m:t>𝐹</m:t>
                        </m:r>
                      </m:den>
                    </m:f>
                    <m:f>
                      <m:fPr>
                        <m:ctrlPr>
                          <a:rPr lang="en-US" i="1" dirty="0">
                            <a:solidFill>
                              <a:srgbClr val="363636"/>
                            </a:solidFill>
                            <a:latin typeface="Cambria Math" panose="02040503050406030204" pitchFamily="18" charset="0"/>
                          </a:rPr>
                        </m:ctrlPr>
                      </m:fPr>
                      <m:num>
                        <m:r>
                          <a:rPr lang="da-DK" dirty="0">
                            <a:solidFill>
                              <a:srgbClr val="363636"/>
                            </a:solidFill>
                            <a:latin typeface="Cambria Math" panose="02040503050406030204" pitchFamily="18" charset="0"/>
                          </a:rPr>
                          <m:t>𝑑</m:t>
                        </m:r>
                        <m:d>
                          <m:dPr>
                            <m:begChr m:val="["/>
                            <m:endChr m:val="]"/>
                            <m:ctrlPr>
                              <a:rPr lang="da-DK" i="1" dirty="0">
                                <a:solidFill>
                                  <a:srgbClr val="363636"/>
                                </a:solidFill>
                                <a:latin typeface="Cambria Math" panose="02040503050406030204" pitchFamily="18" charset="0"/>
                              </a:rPr>
                            </m:ctrlPr>
                          </m:dPr>
                          <m:e>
                            <m:r>
                              <a:rPr lang="da-DK" dirty="0">
                                <a:solidFill>
                                  <a:srgbClr val="363636"/>
                                </a:solidFill>
                                <a:latin typeface="Cambria Math" panose="02040503050406030204" pitchFamily="18" charset="0"/>
                              </a:rPr>
                              <m:t>𝐼</m:t>
                            </m:r>
                          </m:e>
                        </m:d>
                      </m:num>
                      <m:den>
                        <m:r>
                          <m:rPr>
                            <m:sty m:val="p"/>
                          </m:rPr>
                          <a:rPr lang="da-DK" dirty="0">
                            <a:solidFill>
                              <a:srgbClr val="363636"/>
                            </a:solidFill>
                            <a:latin typeface="Cambria Math" panose="02040503050406030204" pitchFamily="18" charset="0"/>
                          </a:rPr>
                          <m:t>d</m:t>
                        </m:r>
                        <m:r>
                          <a:rPr lang="da-DK" dirty="0">
                            <a:solidFill>
                              <a:srgbClr val="363636"/>
                            </a:solidFill>
                            <a:latin typeface="Cambria Math" panose="02040503050406030204" pitchFamily="18" charset="0"/>
                          </a:rPr>
                          <m:t>𝑥</m:t>
                        </m:r>
                      </m:den>
                    </m:f>
                  </m:oMath>
                </a14:m>
                <a:endParaRPr lang="da-DK" altLang="da-DK"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r>
                        <a:rPr lang="da-DK" altLang="da-DK" dirty="0" smtClean="0">
                          <a:latin typeface="Cambria Math" panose="02040503050406030204" pitchFamily="18" charset="0"/>
                        </a:rPr>
                        <m:t>⇔</m:t>
                      </m:r>
                      <m:r>
                        <m:rPr>
                          <m:sty m:val="p"/>
                        </m:rPr>
                        <a:rPr lang="da-DK" altLang="da-DK" dirty="0" smtClean="0">
                          <a:latin typeface="Cambria Math" panose="02040503050406030204" pitchFamily="18" charset="0"/>
                        </a:rPr>
                        <m:t>d</m:t>
                      </m:r>
                      <m:r>
                        <a:rPr lang="da-DK" altLang="da-DK" dirty="0" smtClean="0">
                          <a:latin typeface="Cambria Math" panose="02040503050406030204" pitchFamily="18" charset="0"/>
                        </a:rPr>
                        <m:t>𝑉</m:t>
                      </m:r>
                      <m:r>
                        <a:rPr lang="da-DK" altLang="da-DK" dirty="0" smtClean="0">
                          <a:latin typeface="Cambria Math" panose="02040503050406030204" pitchFamily="18" charset="0"/>
                        </a:rPr>
                        <m:t> = −</m:t>
                      </m:r>
                      <m:f>
                        <m:fPr>
                          <m:ctrlPr>
                            <a:rPr lang="da-DK" altLang="da-DK" i="1" dirty="0" smtClean="0">
                              <a:latin typeface="Cambria Math" panose="02040503050406030204" pitchFamily="18" charset="0"/>
                            </a:rPr>
                          </m:ctrlPr>
                        </m:fPr>
                        <m:num>
                          <m:r>
                            <a:rPr lang="da-DK" altLang="da-DK" dirty="0" smtClean="0">
                              <a:latin typeface="Cambria Math" panose="02040503050406030204" pitchFamily="18" charset="0"/>
                            </a:rPr>
                            <m:t>𝑇</m:t>
                          </m:r>
                          <m:r>
                            <m:rPr>
                              <m:sty m:val="p"/>
                            </m:rPr>
                            <a:rPr lang="da-DK" altLang="da-DK" b="0" i="0" dirty="0" smtClean="0">
                              <a:latin typeface="Cambria Math" panose="02040503050406030204" pitchFamily="18" charset="0"/>
                            </a:rPr>
                            <m:t>R</m:t>
                          </m:r>
                        </m:num>
                        <m:den>
                          <m:r>
                            <a:rPr lang="da-DK" altLang="da-DK" dirty="0" smtClean="0">
                              <a:latin typeface="Cambria Math" panose="02040503050406030204" pitchFamily="18" charset="0"/>
                            </a:rPr>
                            <m:t>𝑧𝐹</m:t>
                          </m:r>
                        </m:den>
                      </m:f>
                      <m:f>
                        <m:fPr>
                          <m:ctrlPr>
                            <a:rPr lang="da-DK" altLang="da-DK" i="1" dirty="0" smtClean="0">
                              <a:latin typeface="Cambria Math" panose="02040503050406030204" pitchFamily="18" charset="0"/>
                            </a:rPr>
                          </m:ctrlPr>
                        </m:fPr>
                        <m:num>
                          <m:r>
                            <a:rPr lang="da-DK" altLang="da-DK" dirty="0" smtClean="0">
                              <a:latin typeface="Cambria Math" panose="02040503050406030204" pitchFamily="18" charset="0"/>
                            </a:rPr>
                            <m:t>1</m:t>
                          </m:r>
                        </m:num>
                        <m:den>
                          <m:d>
                            <m:dPr>
                              <m:begChr m:val="["/>
                              <m:endChr m:val="]"/>
                              <m:ctrlPr>
                                <a:rPr lang="da-DK" altLang="da-DK" i="1" dirty="0" smtClean="0">
                                  <a:latin typeface="Cambria Math" panose="02040503050406030204" pitchFamily="18" charset="0"/>
                                </a:rPr>
                              </m:ctrlPr>
                            </m:dPr>
                            <m:e>
                              <m:r>
                                <a:rPr lang="da-DK" altLang="da-DK" dirty="0" smtClean="0">
                                  <a:latin typeface="Cambria Math" panose="02040503050406030204" pitchFamily="18" charset="0"/>
                                </a:rPr>
                                <m:t>𝐼</m:t>
                              </m:r>
                            </m:e>
                          </m:d>
                        </m:den>
                      </m:f>
                      <m:r>
                        <a:rPr lang="da-DK" altLang="da-DK" dirty="0">
                          <a:latin typeface="Cambria Math" panose="02040503050406030204" pitchFamily="18" charset="0"/>
                        </a:rPr>
                        <m:t>𝑑</m:t>
                      </m:r>
                      <m:d>
                        <m:dPr>
                          <m:begChr m:val="["/>
                          <m:endChr m:val="]"/>
                          <m:ctrlPr>
                            <a:rPr lang="da-DK" altLang="da-DK" i="1" dirty="0">
                              <a:latin typeface="Cambria Math" panose="02040503050406030204" pitchFamily="18" charset="0"/>
                            </a:rPr>
                          </m:ctrlPr>
                        </m:dPr>
                        <m:e>
                          <m:r>
                            <a:rPr lang="da-DK" altLang="da-DK" dirty="0">
                              <a:latin typeface="Cambria Math" panose="02040503050406030204" pitchFamily="18" charset="0"/>
                            </a:rPr>
                            <m:t>𝐼</m:t>
                          </m:r>
                        </m:e>
                      </m:d>
                    </m:oMath>
                  </m:oMathPara>
                </a14:m>
                <a:endParaRPr lang="en-US" altLang="da-DK" dirty="0"/>
              </a:p>
              <a:p>
                <a:pPr lvl="0"/>
                <a:r>
                  <a:rPr lang="da-DK" altLang="da-DK" dirty="0" err="1"/>
                  <a:t>Integrate</a:t>
                </a:r>
                <a:br>
                  <a:rPr lang="da-DK" altLang="da-DK" dirty="0"/>
                </a:br>
                <a14:m>
                  <m:oMath xmlns:m="http://schemas.openxmlformats.org/officeDocument/2006/math">
                    <m:nary>
                      <m:naryPr>
                        <m:ctrlPr>
                          <a:rPr lang="da-DK" altLang="da-DK" i="1" dirty="0" smtClean="0">
                            <a:latin typeface="Cambria Math" panose="02040503050406030204" pitchFamily="18" charset="0"/>
                          </a:rPr>
                        </m:ctrlPr>
                      </m:naryPr>
                      <m:sub>
                        <m:sSub>
                          <m:sSubPr>
                            <m:ctrlPr>
                              <a:rPr lang="en-US" altLang="da-DK" i="1" dirty="0" smtClean="0">
                                <a:latin typeface="Cambria Math" panose="02040503050406030204" pitchFamily="18" charset="0"/>
                              </a:rPr>
                            </m:ctrlPr>
                          </m:sSubPr>
                          <m:e>
                            <m:r>
                              <a:rPr lang="da-DK" altLang="da-DK" dirty="0">
                                <a:latin typeface="Cambria Math" panose="02040503050406030204" pitchFamily="18" charset="0"/>
                              </a:rPr>
                              <m:t>𝑣</m:t>
                            </m:r>
                          </m:e>
                          <m:sub>
                            <m:r>
                              <a:rPr lang="da-DK" altLang="da-DK" dirty="0">
                                <a:latin typeface="Cambria Math" panose="02040503050406030204" pitchFamily="18" charset="0"/>
                              </a:rPr>
                              <m:t>𝑜</m:t>
                            </m:r>
                          </m:sub>
                        </m:sSub>
                      </m:sub>
                      <m:sup>
                        <m:sSub>
                          <m:sSubPr>
                            <m:ctrlPr>
                              <a:rPr lang="en-US" altLang="da-DK" i="1" dirty="0" smtClean="0">
                                <a:latin typeface="Cambria Math" panose="02040503050406030204" pitchFamily="18" charset="0"/>
                              </a:rPr>
                            </m:ctrlPr>
                          </m:sSubPr>
                          <m:e>
                            <m:r>
                              <a:rPr lang="da-DK" altLang="da-DK" dirty="0">
                                <a:latin typeface="Cambria Math" panose="02040503050406030204" pitchFamily="18" charset="0"/>
                              </a:rPr>
                              <m:t>𝑣</m:t>
                            </m:r>
                          </m:e>
                          <m:sub>
                            <m:r>
                              <a:rPr lang="da-DK" altLang="da-DK" dirty="0">
                                <a:latin typeface="Cambria Math" panose="02040503050406030204" pitchFamily="18" charset="0"/>
                              </a:rPr>
                              <m:t>𝑖</m:t>
                            </m:r>
                          </m:sub>
                        </m:sSub>
                      </m:sup>
                      <m:e>
                        <m:r>
                          <a:rPr lang="en-US" altLang="da-DK" dirty="0" smtClean="0">
                            <a:latin typeface="Cambria Math" panose="02040503050406030204" pitchFamily="18" charset="0"/>
                          </a:rPr>
                          <m:t> </m:t>
                        </m:r>
                        <m:r>
                          <a:rPr lang="en-US" altLang="da-DK" dirty="0" smtClean="0">
                            <a:latin typeface="Cambria Math" panose="02040503050406030204" pitchFamily="18" charset="0"/>
                          </a:rPr>
                          <m:t>𝑑𝑉</m:t>
                        </m:r>
                      </m:e>
                    </m:nary>
                    <m:r>
                      <a:rPr lang="en-US" altLang="da-DK" dirty="0" smtClean="0">
                        <a:latin typeface="Cambria Math" panose="02040503050406030204" pitchFamily="18" charset="0"/>
                      </a:rPr>
                      <m:t>=−</m:t>
                    </m:r>
                    <m:f>
                      <m:fPr>
                        <m:ctrlPr>
                          <a:rPr lang="en-US" altLang="da-DK" i="1" dirty="0">
                            <a:latin typeface="Cambria Math" panose="02040503050406030204" pitchFamily="18" charset="0"/>
                          </a:rPr>
                        </m:ctrlPr>
                      </m:fPr>
                      <m:num>
                        <m:r>
                          <a:rPr lang="da-DK" altLang="da-DK" dirty="0">
                            <a:latin typeface="Cambria Math" panose="02040503050406030204" pitchFamily="18" charset="0"/>
                          </a:rPr>
                          <m:t>𝑇</m:t>
                        </m:r>
                        <m:r>
                          <m:rPr>
                            <m:sty m:val="p"/>
                          </m:rPr>
                          <a:rPr lang="da-DK" altLang="da-DK" b="0" i="0" dirty="0" smtClean="0">
                            <a:latin typeface="Cambria Math" panose="02040503050406030204" pitchFamily="18" charset="0"/>
                          </a:rPr>
                          <m:t>R</m:t>
                        </m:r>
                      </m:num>
                      <m:den>
                        <m:r>
                          <a:rPr lang="en-US" altLang="da-DK" dirty="0">
                            <a:latin typeface="Cambria Math" panose="02040503050406030204" pitchFamily="18" charset="0"/>
                          </a:rPr>
                          <m:t>𝑧𝐹</m:t>
                        </m:r>
                      </m:den>
                    </m:f>
                    <m:nary>
                      <m:naryPr>
                        <m:ctrlPr>
                          <a:rPr lang="en-US" altLang="da-DK" i="1" dirty="0" smtClean="0">
                            <a:latin typeface="Cambria Math" panose="02040503050406030204" pitchFamily="18" charset="0"/>
                          </a:rPr>
                        </m:ctrlPr>
                      </m:naryPr>
                      <m:sub>
                        <m:sSub>
                          <m:sSubPr>
                            <m:ctrlPr>
                              <a:rPr lang="en-US" altLang="da-DK" i="1" dirty="0" smtClean="0">
                                <a:latin typeface="Cambria Math" panose="02040503050406030204" pitchFamily="18" charset="0"/>
                              </a:rPr>
                            </m:ctrlPr>
                          </m:sSubPr>
                          <m:e>
                            <m:d>
                              <m:dPr>
                                <m:begChr m:val="["/>
                                <m:endChr m:val="]"/>
                                <m:ctrlPr>
                                  <a:rPr lang="en-US" altLang="da-DK" i="1" dirty="0" smtClean="0">
                                    <a:latin typeface="Cambria Math" panose="02040503050406030204" pitchFamily="18" charset="0"/>
                                  </a:rPr>
                                </m:ctrlPr>
                              </m:dPr>
                              <m:e>
                                <m:r>
                                  <a:rPr lang="en-US" altLang="da-DK" dirty="0" smtClean="0">
                                    <a:latin typeface="Cambria Math" panose="02040503050406030204" pitchFamily="18" charset="0"/>
                                  </a:rPr>
                                  <m:t>𝐼</m:t>
                                </m:r>
                              </m:e>
                            </m:d>
                          </m:e>
                          <m:sub>
                            <m:r>
                              <m:rPr>
                                <m:brk m:alnAt="23"/>
                              </m:rPr>
                              <a:rPr lang="en-US" altLang="da-DK" dirty="0" smtClean="0">
                                <a:latin typeface="Cambria Math" panose="02040503050406030204" pitchFamily="18" charset="0"/>
                              </a:rPr>
                              <m:t>𝑜</m:t>
                            </m:r>
                          </m:sub>
                        </m:sSub>
                      </m:sub>
                      <m:sup>
                        <m:sSub>
                          <m:sSubPr>
                            <m:ctrlPr>
                              <a:rPr lang="en-US" altLang="da-DK" i="1" dirty="0" smtClean="0">
                                <a:latin typeface="Cambria Math" panose="02040503050406030204" pitchFamily="18" charset="0"/>
                              </a:rPr>
                            </m:ctrlPr>
                          </m:sSubPr>
                          <m:e>
                            <m:d>
                              <m:dPr>
                                <m:begChr m:val="["/>
                                <m:endChr m:val="]"/>
                                <m:ctrlPr>
                                  <a:rPr lang="en-US" altLang="da-DK" i="1" dirty="0" smtClean="0">
                                    <a:latin typeface="Cambria Math" panose="02040503050406030204" pitchFamily="18" charset="0"/>
                                  </a:rPr>
                                </m:ctrlPr>
                              </m:dPr>
                              <m:e>
                                <m:r>
                                  <a:rPr lang="en-US" altLang="da-DK" dirty="0" smtClean="0">
                                    <a:latin typeface="Cambria Math" panose="02040503050406030204" pitchFamily="18" charset="0"/>
                                  </a:rPr>
                                  <m:t>𝐼</m:t>
                                </m:r>
                              </m:e>
                            </m:d>
                          </m:e>
                          <m:sub>
                            <m:r>
                              <a:rPr lang="en-US" altLang="da-DK" dirty="0" smtClean="0">
                                <a:latin typeface="Cambria Math" panose="02040503050406030204" pitchFamily="18" charset="0"/>
                              </a:rPr>
                              <m:t>𝑖</m:t>
                            </m:r>
                          </m:sub>
                        </m:sSub>
                      </m:sup>
                      <m:e>
                        <m:f>
                          <m:fPr>
                            <m:ctrlPr>
                              <a:rPr lang="en-US" altLang="da-DK" i="1" dirty="0" smtClean="0">
                                <a:latin typeface="Cambria Math" panose="02040503050406030204" pitchFamily="18" charset="0"/>
                              </a:rPr>
                            </m:ctrlPr>
                          </m:fPr>
                          <m:num>
                            <m:r>
                              <a:rPr lang="en-US" altLang="da-DK" dirty="0" smtClean="0">
                                <a:latin typeface="Cambria Math" panose="02040503050406030204" pitchFamily="18" charset="0"/>
                              </a:rPr>
                              <m:t>1</m:t>
                            </m:r>
                          </m:num>
                          <m:den>
                            <m:d>
                              <m:dPr>
                                <m:begChr m:val="["/>
                                <m:endChr m:val="]"/>
                                <m:ctrlPr>
                                  <a:rPr lang="en-US" altLang="da-DK" i="1" dirty="0" smtClean="0">
                                    <a:latin typeface="Cambria Math" panose="02040503050406030204" pitchFamily="18" charset="0"/>
                                  </a:rPr>
                                </m:ctrlPr>
                              </m:dPr>
                              <m:e>
                                <m:r>
                                  <a:rPr lang="en-US" altLang="da-DK" dirty="0" smtClean="0">
                                    <a:latin typeface="Cambria Math" panose="02040503050406030204" pitchFamily="18" charset="0"/>
                                  </a:rPr>
                                  <m:t>𝐼</m:t>
                                </m:r>
                              </m:e>
                            </m:d>
                          </m:den>
                        </m:f>
                        <m:r>
                          <a:rPr lang="en-US" altLang="da-DK" dirty="0" smtClean="0">
                            <a:latin typeface="Cambria Math" panose="02040503050406030204" pitchFamily="18" charset="0"/>
                          </a:rPr>
                          <m:t>𝑑</m:t>
                        </m:r>
                        <m:r>
                          <a:rPr lang="en-US" altLang="da-DK" dirty="0" smtClean="0">
                            <a:latin typeface="Cambria Math" panose="02040503050406030204" pitchFamily="18" charset="0"/>
                          </a:rPr>
                          <m:t>[</m:t>
                        </m:r>
                        <m:r>
                          <a:rPr lang="en-US" altLang="da-DK" dirty="0" smtClean="0">
                            <a:latin typeface="Cambria Math" panose="02040503050406030204" pitchFamily="18" charset="0"/>
                          </a:rPr>
                          <m:t>𝐼</m:t>
                        </m:r>
                        <m:r>
                          <a:rPr lang="en-US" altLang="da-DK" dirty="0" smtClean="0">
                            <a:latin typeface="Cambria Math" panose="02040503050406030204" pitchFamily="18" charset="0"/>
                          </a:rPr>
                          <m:t>]</m:t>
                        </m:r>
                      </m:e>
                    </m:nary>
                  </m:oMath>
                </a14:m>
                <a:br>
                  <a:rPr lang="da-DK" altLang="da-DK" dirty="0"/>
                </a:br>
                <a:endParaRPr lang="da-DK" altLang="da-DK" dirty="0"/>
              </a:p>
            </p:txBody>
          </p:sp>
        </mc:Choice>
        <mc:Fallback xmlns="">
          <p:sp>
            <p:nvSpPr>
              <p:cNvPr id="4" name="Rectangle 1">
                <a:extLst>
                  <a:ext uri="{FF2B5EF4-FFF2-40B4-BE49-F238E27FC236}">
                    <a16:creationId xmlns:a16="http://schemas.microsoft.com/office/drawing/2014/main" id="{AE85F244-B554-4F0F-98F6-155821663A5C}"/>
                  </a:ext>
                </a:extLst>
              </p:cNvPr>
              <p:cNvSpPr>
                <a:spLocks noGrp="1" noRot="1" noChangeAspect="1" noMove="1" noResize="1" noEditPoints="1" noAdjustHandles="1" noChangeArrowheads="1" noChangeShapeType="1" noTextEdit="1"/>
              </p:cNvSpPr>
              <p:nvPr>
                <p:ph type="body" sz="quarter" idx="14"/>
              </p:nvPr>
            </p:nvSpPr>
            <p:spPr bwMode="auto">
              <a:xfrm>
                <a:off x="6346825" y="2465147"/>
                <a:ext cx="4516438" cy="2754793"/>
              </a:xfr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DK">
                    <a:noFill/>
                  </a:rPr>
                  <a:t> </a:t>
                </a:r>
              </a:p>
            </p:txBody>
          </p:sp>
        </mc:Fallback>
      </mc:AlternateContent>
      <p:sp>
        <p:nvSpPr>
          <p:cNvPr id="6" name="TextBox 5">
            <a:extLst>
              <a:ext uri="{FF2B5EF4-FFF2-40B4-BE49-F238E27FC236}">
                <a16:creationId xmlns:a16="http://schemas.microsoft.com/office/drawing/2014/main" id="{C6C48B88-9594-3C70-C7FA-3DE86A0DDB83}"/>
              </a:ext>
            </a:extLst>
          </p:cNvPr>
          <p:cNvSpPr txBox="1"/>
          <p:nvPr/>
        </p:nvSpPr>
        <p:spPr>
          <a:xfrm>
            <a:off x="8345032" y="112552"/>
            <a:ext cx="3677970" cy="1107996"/>
          </a:xfrm>
          <a:prstGeom prst="rect">
            <a:avLst/>
          </a:prstGeom>
          <a:noFill/>
          <a:effectLst/>
        </p:spPr>
        <p:txBody>
          <a:bodyPr wrap="square">
            <a:spAutoFit/>
          </a:bodyPr>
          <a:lstStyle/>
          <a:p>
            <a:r>
              <a:rPr lang="da-DK" sz="1100" dirty="0"/>
              <a:t>flux due to diffusion (</a:t>
            </a:r>
            <a:r>
              <a:rPr lang="da-DK" sz="1100" dirty="0" err="1"/>
              <a:t>Fick’s</a:t>
            </a:r>
            <a:r>
              <a:rPr lang="da-DK" sz="1100" dirty="0"/>
              <a:t> </a:t>
            </a:r>
            <a:r>
              <a:rPr lang="da-DK" sz="1100" dirty="0" err="1"/>
              <a:t>law</a:t>
            </a:r>
            <a:r>
              <a:rPr lang="da-DK" sz="1100" dirty="0"/>
              <a:t>)</a:t>
            </a:r>
            <a:br>
              <a:rPr lang="da-DK" sz="1100" dirty="0"/>
            </a:br>
            <a:r>
              <a:rPr lang="da-DK" sz="1100" dirty="0"/>
              <a:t>Electric gradient flux</a:t>
            </a:r>
          </a:p>
          <a:p>
            <a:endParaRPr lang="da-DK" sz="1100" dirty="0"/>
          </a:p>
          <a:p>
            <a:r>
              <a:rPr lang="da-DK" sz="1100" dirty="0"/>
              <a:t>D : Diffusions Constant-1</a:t>
            </a:r>
          </a:p>
          <a:p>
            <a:r>
              <a:rPr lang="da-DK" sz="1100" dirty="0"/>
              <a:t>N_A: </a:t>
            </a:r>
            <a:r>
              <a:rPr lang="da-DK" sz="1100" dirty="0" err="1"/>
              <a:t>Avogardro</a:t>
            </a:r>
            <a:r>
              <a:rPr lang="da-DK" sz="1100" dirty="0"/>
              <a:t> </a:t>
            </a:r>
            <a:r>
              <a:rPr lang="da-DK" sz="1100" dirty="0" err="1"/>
              <a:t>Number</a:t>
            </a:r>
            <a:r>
              <a:rPr lang="da-DK" sz="1100" dirty="0"/>
              <a:t> = 6.022 × 1023 </a:t>
            </a:r>
            <a:r>
              <a:rPr lang="da-DK" sz="1100" dirty="0" err="1"/>
              <a:t>particles</a:t>
            </a:r>
            <a:r>
              <a:rPr lang="da-DK" sz="1100" dirty="0"/>
              <a:t> mol</a:t>
            </a:r>
          </a:p>
          <a:p>
            <a:r>
              <a:rPr lang="da-DK" sz="1100" dirty="0"/>
              <a:t>F: Faradays </a:t>
            </a:r>
            <a:r>
              <a:rPr lang="da-DK" sz="1100" dirty="0" err="1"/>
              <a:t>constant</a:t>
            </a:r>
            <a:endParaRPr lang="da-DK" sz="1100" dirty="0"/>
          </a:p>
        </p:txBody>
      </p:sp>
    </p:spTree>
    <p:extLst>
      <p:ext uri="{BB962C8B-B14F-4D97-AF65-F5344CB8AC3E}">
        <p14:creationId xmlns:p14="http://schemas.microsoft.com/office/powerpoint/2010/main" val="42828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4811-A7C7-417E-B1E6-17B85BA9C156}"/>
              </a:ext>
            </a:extLst>
          </p:cNvPr>
          <p:cNvSpPr>
            <a:spLocks noGrp="1"/>
          </p:cNvSpPr>
          <p:nvPr>
            <p:ph type="title"/>
          </p:nvPr>
        </p:nvSpPr>
        <p:spPr>
          <a:xfrm>
            <a:off x="766763" y="657225"/>
            <a:ext cx="4516438" cy="1473911"/>
          </a:xfrm>
        </p:spPr>
        <p:txBody>
          <a:bodyPr/>
          <a:lstStyle/>
          <a:p>
            <a:r>
              <a:rPr lang="en-US"/>
              <a:t>Cardiac Action Potential</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8BE53BA-A542-4539-8C46-F7D6BEF39359}"/>
                  </a:ext>
                </a:extLst>
              </p:cNvPr>
              <p:cNvSpPr>
                <a:spLocks noGrp="1"/>
              </p:cNvSpPr>
              <p:nvPr>
                <p:ph type="body" sz="quarter" idx="12"/>
              </p:nvPr>
            </p:nvSpPr>
            <p:spPr>
              <a:xfrm>
                <a:off x="766763" y="2220913"/>
                <a:ext cx="6186487" cy="3243262"/>
              </a:xfrm>
            </p:spPr>
            <p:txBody>
              <a:bodyPr>
                <a:normAutofit/>
              </a:bodyPr>
              <a:lstStyle/>
              <a:p>
                <a:r>
                  <a:rPr lang="en-US" dirty="0"/>
                  <a:t>Which Yields</a:t>
                </a:r>
              </a:p>
              <a:p>
                <a:pPr lvl="1"/>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𝑣</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𝑣</m:t>
                        </m:r>
                      </m:e>
                      <m:sub>
                        <m:r>
                          <a:rPr lang="en-US" smtClean="0">
                            <a:latin typeface="Cambria Math" panose="02040503050406030204" pitchFamily="18" charset="0"/>
                          </a:rPr>
                          <m:t>𝑜</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𝑅𝑇</m:t>
                        </m:r>
                      </m:num>
                      <m:den>
                        <m:r>
                          <a:rPr lang="en-US" smtClean="0">
                            <a:latin typeface="Cambria Math" panose="02040503050406030204" pitchFamily="18" charset="0"/>
                          </a:rPr>
                          <m:t>𝑧𝐹</m:t>
                        </m:r>
                      </m:den>
                    </m:f>
                    <m:d>
                      <m:dPr>
                        <m:ctrlPr>
                          <a:rPr lang="da-DK" i="1" smtClean="0">
                            <a:latin typeface="Cambria Math" panose="02040503050406030204" pitchFamily="18" charset="0"/>
                          </a:rPr>
                        </m:ctrlPr>
                      </m:dPr>
                      <m:e>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ln</m:t>
                            </m:r>
                          </m:fName>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da-DK" smtClean="0">
                                        <a:latin typeface="Cambria Math" panose="02040503050406030204" pitchFamily="18" charset="0"/>
                                      </a:rPr>
                                      <m:t>𝑖</m:t>
                                    </m:r>
                                  </m:sub>
                                </m:sSub>
                              </m:e>
                            </m:d>
                            <m:r>
                              <a:rPr lang="da-DK" smtClean="0">
                                <a:latin typeface="Cambria Math" panose="02040503050406030204" pitchFamily="18" charset="0"/>
                              </a:rPr>
                              <m:t>−</m:t>
                            </m:r>
                            <m:func>
                              <m:funcPr>
                                <m:ctrlPr>
                                  <a:rPr lang="da-DK" i="1" smtClean="0">
                                    <a:latin typeface="Cambria Math" panose="02040503050406030204" pitchFamily="18" charset="0"/>
                                  </a:rPr>
                                </m:ctrlPr>
                              </m:funcPr>
                              <m:fName>
                                <m:r>
                                  <m:rPr>
                                    <m:sty m:val="p"/>
                                  </m:rPr>
                                  <a:rPr lang="da-DK" smtClean="0">
                                    <a:latin typeface="Cambria Math" panose="02040503050406030204" pitchFamily="18" charset="0"/>
                                  </a:rPr>
                                  <m:t>ln</m:t>
                                </m:r>
                              </m:fName>
                              <m:e>
                                <m:d>
                                  <m:dPr>
                                    <m:ctrlPr>
                                      <a:rPr lang="da-DK" i="1" smtClean="0">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en-US">
                                            <a:latin typeface="Cambria Math" panose="02040503050406030204" pitchFamily="18" charset="0"/>
                                          </a:rPr>
                                          <m:t>𝑜</m:t>
                                        </m:r>
                                      </m:sub>
                                    </m:sSub>
                                  </m:e>
                                </m:d>
                              </m:e>
                            </m:func>
                          </m:e>
                        </m:func>
                      </m:e>
                    </m:d>
                  </m:oMath>
                </a14:m>
                <a:endParaRPr lang="en-US" dirty="0"/>
              </a:p>
              <a:p>
                <a:r>
                  <a:rPr lang="da-DK" dirty="0" err="1"/>
                  <a:t>Defining</a:t>
                </a:r>
                <a:r>
                  <a:rPr lang="da-DK" dirty="0"/>
                  <a:t> the </a:t>
                </a:r>
                <a:r>
                  <a:rPr lang="da-DK" dirty="0" err="1"/>
                  <a:t>resting</a:t>
                </a:r>
                <a:r>
                  <a:rPr lang="da-DK" dirty="0"/>
                  <a:t> </a:t>
                </a:r>
                <a:r>
                  <a:rPr lang="da-DK" dirty="0" err="1"/>
                  <a:t>membrane</a:t>
                </a:r>
                <a:r>
                  <a:rPr lang="da-DK" dirty="0"/>
                  <a:t> potential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𝑚</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𝑣</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𝑣</m:t>
                        </m:r>
                      </m:e>
                      <m:sub>
                        <m:r>
                          <a:rPr lang="en-US" smtClean="0">
                            <a:latin typeface="Cambria Math" panose="02040503050406030204" pitchFamily="18" charset="0"/>
                          </a:rPr>
                          <m:t>𝑜</m:t>
                        </m:r>
                      </m:sub>
                    </m:sSub>
                  </m:oMath>
                </a14:m>
                <a:endParaRPr lang="da-DK" dirty="0"/>
              </a:p>
              <a:p>
                <a:pPr marL="338138"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𝑚</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𝑅𝑇</m:t>
                          </m:r>
                        </m:num>
                        <m:den>
                          <m:r>
                            <a:rPr lang="en-US" smtClean="0">
                              <a:latin typeface="Cambria Math" panose="02040503050406030204" pitchFamily="18" charset="0"/>
                            </a:rPr>
                            <m:t>𝑧𝐹</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en-US">
                                          <a:latin typeface="Cambria Math" panose="02040503050406030204" pitchFamily="18" charset="0"/>
                                        </a:rPr>
                                        <m:t>𝑖</m:t>
                                      </m:r>
                                    </m:sub>
                                  </m:sSub>
                                </m:num>
                                <m:den>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en-US">
                                          <a:latin typeface="Cambria Math" panose="02040503050406030204" pitchFamily="18" charset="0"/>
                                        </a:rPr>
                                        <m:t>𝑜</m:t>
                                      </m:r>
                                    </m:sub>
                                  </m:sSub>
                                </m:den>
                              </m:f>
                            </m:e>
                          </m:d>
                        </m:e>
                      </m:func>
                      <m:r>
                        <a:rPr lang="da-DK" smtClean="0">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𝑅𝑇</m:t>
                          </m:r>
                        </m:num>
                        <m:den>
                          <m:r>
                            <a:rPr lang="en-US">
                              <a:latin typeface="Cambria Math" panose="02040503050406030204" pitchFamily="18" charset="0"/>
                            </a:rPr>
                            <m:t>𝑧𝐹</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da-DK" smtClean="0">
                                          <a:latin typeface="Cambria Math" panose="02040503050406030204" pitchFamily="18" charset="0"/>
                                        </a:rPr>
                                        <m:t>𝑜</m:t>
                                      </m:r>
                                    </m:sub>
                                  </m:sSub>
                                </m:num>
                                <m:den>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da-DK" smtClean="0">
                                          <a:latin typeface="Cambria Math" panose="02040503050406030204" pitchFamily="18" charset="0"/>
                                        </a:rPr>
                                        <m:t>𝑖</m:t>
                                      </m:r>
                                    </m:sub>
                                  </m:sSub>
                                </m:den>
                              </m:f>
                            </m:e>
                          </m:d>
                        </m:e>
                      </m:func>
                    </m:oMath>
                  </m:oMathPara>
                </a14:m>
                <a:endParaRPr lang="da-DK" dirty="0"/>
              </a:p>
              <a:p>
                <a:pPr marL="338138" lvl="1" indent="0">
                  <a:buNone/>
                </a:pPr>
                <a:r>
                  <a:rPr lang="da-DK" dirty="0" err="1"/>
                  <a:t>Nernest</a:t>
                </a:r>
                <a:r>
                  <a:rPr lang="da-DK" dirty="0"/>
                  <a:t> Hvilepotentialet</a:t>
                </a:r>
              </a:p>
            </p:txBody>
          </p:sp>
        </mc:Choice>
        <mc:Fallback xmlns="">
          <p:sp>
            <p:nvSpPr>
              <p:cNvPr id="3" name="Text Placeholder 2">
                <a:extLst>
                  <a:ext uri="{FF2B5EF4-FFF2-40B4-BE49-F238E27FC236}">
                    <a16:creationId xmlns:a16="http://schemas.microsoft.com/office/drawing/2014/main" id="{48BE53BA-A542-4539-8C46-F7D6BEF39359}"/>
                  </a:ext>
                </a:extLst>
              </p:cNvPr>
              <p:cNvSpPr>
                <a:spLocks noGrp="1" noRot="1" noChangeAspect="1" noMove="1" noResize="1" noEditPoints="1" noAdjustHandles="1" noChangeArrowheads="1" noChangeShapeType="1" noTextEdit="1"/>
              </p:cNvSpPr>
              <p:nvPr>
                <p:ph type="body" sz="quarter" idx="12"/>
              </p:nvPr>
            </p:nvSpPr>
            <p:spPr>
              <a:xfrm>
                <a:off x="766763" y="2220913"/>
                <a:ext cx="6186487" cy="3243262"/>
              </a:xfrm>
              <a:blipFill>
                <a:blip r:embed="rId3"/>
                <a:stretch>
                  <a:fillRect l="-99"/>
                </a:stretch>
              </a:blipFill>
            </p:spPr>
            <p:txBody>
              <a:bodyPr/>
              <a:lstStyle/>
              <a:p>
                <a:r>
                  <a:rPr lang="en-DK">
                    <a:noFill/>
                  </a:rPr>
                  <a:t> </a:t>
                </a:r>
              </a:p>
            </p:txBody>
          </p:sp>
        </mc:Fallback>
      </mc:AlternateContent>
      <p:sp>
        <p:nvSpPr>
          <p:cNvPr id="6" name="Text Placeholder 5">
            <a:extLst>
              <a:ext uri="{FF2B5EF4-FFF2-40B4-BE49-F238E27FC236}">
                <a16:creationId xmlns:a16="http://schemas.microsoft.com/office/drawing/2014/main" id="{741C4742-76D5-0184-AC6D-6C730DE56367}"/>
              </a:ext>
            </a:extLst>
          </p:cNvPr>
          <p:cNvSpPr>
            <a:spLocks noGrp="1"/>
          </p:cNvSpPr>
          <p:nvPr>
            <p:ph type="body" sz="quarter" idx="13"/>
          </p:nvPr>
        </p:nvSpPr>
        <p:spPr/>
        <p:txBody>
          <a:bodyPr/>
          <a:lstStyle/>
          <a:p>
            <a:endParaRPr lang="en-DK"/>
          </a:p>
        </p:txBody>
      </p:sp>
      <p:sp>
        <p:nvSpPr>
          <p:cNvPr id="5" name="TextBox 4">
            <a:extLst>
              <a:ext uri="{FF2B5EF4-FFF2-40B4-BE49-F238E27FC236}">
                <a16:creationId xmlns:a16="http://schemas.microsoft.com/office/drawing/2014/main" id="{99E171E9-92E5-861E-B5A2-751E00E629D3}"/>
              </a:ext>
            </a:extLst>
          </p:cNvPr>
          <p:cNvSpPr txBox="1"/>
          <p:nvPr/>
        </p:nvSpPr>
        <p:spPr>
          <a:xfrm>
            <a:off x="5973024" y="4907621"/>
            <a:ext cx="6097508" cy="646331"/>
          </a:xfrm>
          <a:prstGeom prst="rect">
            <a:avLst/>
          </a:prstGeom>
          <a:noFill/>
          <a:effectLst/>
        </p:spPr>
        <p:txBody>
          <a:bodyPr wrap="square">
            <a:spAutoFit/>
          </a:bodyPr>
          <a:lstStyle/>
          <a:p>
            <a:r>
              <a:rPr lang="da-DK" dirty="0"/>
              <a:t>This is the </a:t>
            </a:r>
            <a:r>
              <a:rPr lang="da-DK" dirty="0" err="1"/>
              <a:t>equilibrium</a:t>
            </a:r>
            <a:r>
              <a:rPr lang="da-DK" dirty="0"/>
              <a:t> potential </a:t>
            </a:r>
            <a:r>
              <a:rPr lang="da-DK" dirty="0" err="1"/>
              <a:t>across</a:t>
            </a:r>
            <a:r>
              <a:rPr lang="da-DK" dirty="0"/>
              <a:t> a semipermeable </a:t>
            </a:r>
            <a:r>
              <a:rPr lang="da-DK" dirty="0" err="1"/>
              <a:t>membrane</a:t>
            </a:r>
            <a:r>
              <a:rPr lang="da-DK" dirty="0"/>
              <a:t>, given the </a:t>
            </a:r>
            <a:r>
              <a:rPr lang="da-DK" dirty="0" err="1"/>
              <a:t>two</a:t>
            </a:r>
            <a:r>
              <a:rPr lang="da-DK" dirty="0"/>
              <a:t> </a:t>
            </a:r>
            <a:r>
              <a:rPr lang="da-DK" dirty="0" err="1"/>
              <a:t>concentrations</a:t>
            </a:r>
            <a:r>
              <a:rPr lang="da-DK" dirty="0"/>
              <a:t> </a:t>
            </a:r>
          </a:p>
        </p:txBody>
      </p:sp>
    </p:spTree>
    <p:extLst>
      <p:ext uri="{BB962C8B-B14F-4D97-AF65-F5344CB8AC3E}">
        <p14:creationId xmlns:p14="http://schemas.microsoft.com/office/powerpoint/2010/main" val="429580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E5EB1-E342-2281-93A6-258C90E380A6}"/>
              </a:ext>
            </a:extLst>
          </p:cNvPr>
          <p:cNvSpPr>
            <a:spLocks noGrp="1"/>
          </p:cNvSpPr>
          <p:nvPr>
            <p:ph type="title"/>
          </p:nvPr>
        </p:nvSpPr>
        <p:spPr>
          <a:xfrm>
            <a:off x="766763" y="657226"/>
            <a:ext cx="5149879" cy="1408112"/>
          </a:xfrm>
        </p:spPr>
        <p:txBody>
          <a:bodyPr/>
          <a:lstStyle/>
          <a:p>
            <a:r>
              <a:rPr lang="da-DK" dirty="0" err="1"/>
              <a:t>Nernest</a:t>
            </a:r>
            <a:r>
              <a:rPr lang="da-DK" dirty="0"/>
              <a:t> Diffusion Ligevægts Potentiale</a:t>
            </a:r>
            <a:endParaRPr lang="en-DK"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0FCF634-23F6-4F15-B978-64D99C37947C}"/>
                  </a:ext>
                </a:extLst>
              </p:cNvPr>
              <p:cNvSpPr>
                <a:spLocks noGrp="1"/>
              </p:cNvSpPr>
              <p:nvPr>
                <p:ph type="body" sz="quarter" idx="12"/>
              </p:nvPr>
            </p:nvSpPr>
            <p:spPr>
              <a:xfrm>
                <a:off x="766763" y="2205038"/>
                <a:ext cx="6935787" cy="3703637"/>
              </a:xfrm>
            </p:spPr>
            <p:txBody>
              <a:bodyPr>
                <a:normAutofit/>
              </a:bodyPr>
              <a:lstStyle/>
              <a:p>
                <a:r>
                  <a:rPr lang="da-DK" dirty="0"/>
                  <a:t>Nernst lov for ligevægt i ion-potentialer over en </a:t>
                </a:r>
                <a:r>
                  <a:rPr lang="da-DK" dirty="0" err="1"/>
                  <a:t>semi-permeabel</a:t>
                </a:r>
                <a:r>
                  <a:rPr lang="da-DK" dirty="0"/>
                  <a:t> membran</a:t>
                </a:r>
              </a:p>
              <a:p>
                <a:pPr lvl="1"/>
                <a14:m>
                  <m:oMath xmlns:m="http://schemas.openxmlformats.org/officeDocument/2006/math">
                    <m:r>
                      <a:rPr lang="en-US" smtClean="0">
                        <a:latin typeface="Cambria Math" panose="02040503050406030204" pitchFamily="18" charset="0"/>
                      </a:rPr>
                      <m:t>𝐸</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𝑅𝑇</m:t>
                        </m:r>
                      </m:num>
                      <m:den>
                        <m:r>
                          <a:rPr lang="en-US" smtClean="0">
                            <a:latin typeface="Cambria Math" panose="02040503050406030204" pitchFamily="18" charset="0"/>
                          </a:rPr>
                          <m:t>𝑧𝐹</m:t>
                        </m:r>
                      </m:den>
                    </m:f>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ln</m:t>
                        </m:r>
                      </m:fName>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𝐼</m:t>
                                        </m:r>
                                      </m:e>
                                    </m:d>
                                  </m:e>
                                  <m:sub>
                                    <m:r>
                                      <a:rPr lang="en-US" smtClean="0">
                                        <a:latin typeface="Cambria Math" panose="02040503050406030204" pitchFamily="18" charset="0"/>
                                      </a:rPr>
                                      <m:t>𝑖</m:t>
                                    </m:r>
                                  </m:sub>
                                </m:sSub>
                              </m:num>
                              <m:den>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𝐼</m:t>
                                        </m:r>
                                      </m:e>
                                    </m:d>
                                  </m:e>
                                  <m:sub>
                                    <m:r>
                                      <a:rPr lang="en-US" smtClean="0">
                                        <a:latin typeface="Cambria Math" panose="02040503050406030204" pitchFamily="18" charset="0"/>
                                      </a:rPr>
                                      <m:t>𝑜</m:t>
                                    </m:r>
                                  </m:sub>
                                </m:sSub>
                              </m:den>
                            </m:f>
                          </m:e>
                        </m:d>
                      </m:e>
                    </m:func>
                    <m:r>
                      <a:rPr lang="da-DK" b="0" i="1" smtClean="0">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𝑅𝑇</m:t>
                        </m:r>
                      </m:num>
                      <m:den>
                        <m:r>
                          <a:rPr lang="en-US">
                            <a:latin typeface="Cambria Math" panose="02040503050406030204" pitchFamily="18" charset="0"/>
                          </a:rPr>
                          <m:t>𝑧𝐹</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da-DK">
                                        <a:latin typeface="Cambria Math" panose="02040503050406030204" pitchFamily="18" charset="0"/>
                                      </a:rPr>
                                      <m:t>𝑜</m:t>
                                    </m:r>
                                  </m:sub>
                                </m:sSub>
                              </m:num>
                              <m:den>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𝐼</m:t>
                                        </m:r>
                                      </m:e>
                                    </m:d>
                                  </m:e>
                                  <m:sub>
                                    <m:r>
                                      <a:rPr lang="da-DK">
                                        <a:latin typeface="Cambria Math" panose="02040503050406030204" pitchFamily="18" charset="0"/>
                                      </a:rPr>
                                      <m:t>𝑖</m:t>
                                    </m:r>
                                  </m:sub>
                                </m:sSub>
                              </m:den>
                            </m:f>
                          </m:e>
                        </m:d>
                      </m:e>
                    </m:func>
                  </m:oMath>
                </a14:m>
                <a:endParaRPr lang="en-US" dirty="0"/>
              </a:p>
              <a:p>
                <a:pPr lvl="2"/>
                <a14:m>
                  <m:oMath xmlns:m="http://schemas.openxmlformats.org/officeDocument/2006/math">
                    <m:r>
                      <a:rPr lang="en-US" smtClean="0">
                        <a:latin typeface="Cambria Math" panose="02040503050406030204" pitchFamily="18" charset="0"/>
                      </a:rPr>
                      <m:t>𝑅</m:t>
                    </m:r>
                    <m:r>
                      <a:rPr lang="en-US" smtClean="0">
                        <a:latin typeface="Cambria Math" panose="02040503050406030204" pitchFamily="18" charset="0"/>
                      </a:rPr>
                      <m:t>=8.314</m:t>
                    </m:r>
                    <m:f>
                      <m:fPr>
                        <m:ctrlPr>
                          <a:rPr lang="en-US" i="1" smtClean="0">
                            <a:latin typeface="Cambria Math" panose="02040503050406030204" pitchFamily="18" charset="0"/>
                          </a:rPr>
                        </m:ctrlPr>
                      </m:fPr>
                      <m:num>
                        <m:r>
                          <a:rPr lang="en-US" smtClean="0">
                            <a:latin typeface="Cambria Math" panose="02040503050406030204" pitchFamily="18" charset="0"/>
                          </a:rPr>
                          <m:t>𝐽</m:t>
                        </m:r>
                      </m:num>
                      <m:den>
                        <m:r>
                          <a:rPr lang="en-US" smtClean="0">
                            <a:latin typeface="Cambria Math" panose="02040503050406030204" pitchFamily="18" charset="0"/>
                          </a:rPr>
                          <m:t>𝐾</m:t>
                        </m:r>
                        <m:r>
                          <a:rPr lang="en-US" smtClean="0">
                            <a:latin typeface="Cambria Math" panose="02040503050406030204" pitchFamily="18" charset="0"/>
                          </a:rPr>
                          <m:t> </m:t>
                        </m:r>
                        <m:r>
                          <a:rPr lang="en-US" smtClean="0">
                            <a:latin typeface="Cambria Math" panose="02040503050406030204" pitchFamily="18" charset="0"/>
                          </a:rPr>
                          <m:t>𝑀𝑜𝑙</m:t>
                        </m:r>
                      </m:den>
                    </m:f>
                  </m:oMath>
                </a14:m>
                <a:endParaRPr lang="en-US" dirty="0"/>
              </a:p>
              <a:p>
                <a:pPr lvl="3"/>
                <a14:m>
                  <m:oMath xmlns:m="http://schemas.openxmlformats.org/officeDocument/2006/math">
                    <m:r>
                      <a:rPr lang="en-US" smtClean="0">
                        <a:latin typeface="Cambria Math" panose="02040503050406030204" pitchFamily="18" charset="0"/>
                      </a:rPr>
                      <m:t>𝐽</m:t>
                    </m:r>
                    <m:r>
                      <a:rPr lang="en-US" smtClean="0">
                        <a:latin typeface="Cambria Math" panose="02040503050406030204" pitchFamily="18" charset="0"/>
                      </a:rPr>
                      <m:t>=</m:t>
                    </m:r>
                    <m:r>
                      <a:rPr lang="en-US" smtClean="0">
                        <a:latin typeface="Cambria Math" panose="02040503050406030204" pitchFamily="18" charset="0"/>
                      </a:rPr>
                      <m:t>𝑁</m:t>
                    </m:r>
                    <m:r>
                      <a:rPr lang="en-US" smtClean="0">
                        <a:latin typeface="Cambria Math" panose="02040503050406030204" pitchFamily="18" charset="0"/>
                      </a:rPr>
                      <m:t> </m:t>
                    </m:r>
                    <m:r>
                      <a:rPr lang="en-US" smtClean="0">
                        <a:latin typeface="Cambria Math" panose="02040503050406030204" pitchFamily="18" charset="0"/>
                      </a:rPr>
                      <m:t>𝑚</m:t>
                    </m:r>
                    <m:r>
                      <a:rPr lang="en-US" smtClean="0">
                        <a:latin typeface="Cambria Math" panose="02040503050406030204" pitchFamily="18" charset="0"/>
                      </a:rPr>
                      <m:t>=</m:t>
                    </m:r>
                    <m:r>
                      <a:rPr lang="en-US" smtClean="0">
                        <a:latin typeface="Cambria Math" panose="02040503050406030204" pitchFamily="18" charset="0"/>
                      </a:rPr>
                      <m:t>𝑊</m:t>
                    </m:r>
                    <m:r>
                      <a:rPr lang="en-US" smtClean="0">
                        <a:latin typeface="Cambria Math" panose="02040503050406030204" pitchFamily="18" charset="0"/>
                      </a:rPr>
                      <m:t> </m:t>
                    </m:r>
                    <m:r>
                      <a:rPr lang="en-US" smtClean="0">
                        <a:latin typeface="Cambria Math" panose="02040503050406030204" pitchFamily="18" charset="0"/>
                      </a:rPr>
                      <m:t>𝑠</m:t>
                    </m:r>
                    <m:r>
                      <a:rPr lang="en-US" smtClean="0">
                        <a:latin typeface="Cambria Math" panose="02040503050406030204" pitchFamily="18" charset="0"/>
                      </a:rPr>
                      <m:t>=</m:t>
                    </m:r>
                    <m:r>
                      <a:rPr lang="en-US" smtClean="0">
                        <a:latin typeface="Cambria Math" panose="02040503050406030204" pitchFamily="18" charset="0"/>
                      </a:rPr>
                      <m:t>𝐶</m:t>
                    </m:r>
                    <m:r>
                      <a:rPr lang="en-US" smtClean="0">
                        <a:latin typeface="Cambria Math" panose="02040503050406030204" pitchFamily="18" charset="0"/>
                      </a:rPr>
                      <m:t> </m:t>
                    </m:r>
                    <m:r>
                      <a:rPr lang="en-US" smtClean="0">
                        <a:latin typeface="Cambria Math" panose="02040503050406030204" pitchFamily="18" charset="0"/>
                      </a:rPr>
                      <m:t>𝑉</m:t>
                    </m:r>
                  </m:oMath>
                </a14:m>
                <a:endParaRPr lang="da-DK" dirty="0"/>
              </a:p>
              <a:p>
                <a:pPr lvl="2"/>
                <a:r>
                  <a:rPr lang="da-DK" dirty="0"/>
                  <a:t>T: Temperatur i Kelvin</a:t>
                </a:r>
              </a:p>
              <a:p>
                <a:pPr lvl="2"/>
                <a14:m>
                  <m:oMath xmlns:m="http://schemas.openxmlformats.org/officeDocument/2006/math">
                    <m:r>
                      <a:rPr lang="en-US" smtClean="0">
                        <a:latin typeface="Cambria Math" panose="02040503050406030204" pitchFamily="18" charset="0"/>
                      </a:rPr>
                      <m:t>𝐹</m:t>
                    </m:r>
                    <m:r>
                      <a:rPr lang="en-US" smtClean="0">
                        <a:latin typeface="Cambria Math" panose="02040503050406030204" pitchFamily="18" charset="0"/>
                      </a:rPr>
                      <m:t>=9.648∗</m:t>
                    </m:r>
                    <m:sSup>
                      <m:sSupPr>
                        <m:ctrlPr>
                          <a:rPr lang="en-US" i="1" smtClean="0">
                            <a:latin typeface="Cambria Math" panose="02040503050406030204" pitchFamily="18" charset="0"/>
                          </a:rPr>
                        </m:ctrlPr>
                      </m:sSupPr>
                      <m:e>
                        <m:r>
                          <a:rPr lang="en-US" smtClean="0">
                            <a:latin typeface="Cambria Math" panose="02040503050406030204" pitchFamily="18" charset="0"/>
                          </a:rPr>
                          <m:t>10</m:t>
                        </m:r>
                      </m:e>
                      <m:sup>
                        <m:r>
                          <a:rPr lang="en-US" smtClean="0">
                            <a:latin typeface="Cambria Math" panose="02040503050406030204" pitchFamily="18" charset="0"/>
                          </a:rPr>
                          <m:t>4</m:t>
                        </m:r>
                      </m:sup>
                    </m:sSup>
                    <m:f>
                      <m:fPr>
                        <m:ctrlPr>
                          <a:rPr lang="en-US" i="1" smtClean="0">
                            <a:latin typeface="Cambria Math" panose="02040503050406030204" pitchFamily="18" charset="0"/>
                          </a:rPr>
                        </m:ctrlPr>
                      </m:fPr>
                      <m:num>
                        <m:r>
                          <a:rPr lang="en-US" smtClean="0">
                            <a:latin typeface="Cambria Math" panose="02040503050406030204" pitchFamily="18" charset="0"/>
                          </a:rPr>
                          <m:t>𝐶</m:t>
                        </m:r>
                      </m:num>
                      <m:den>
                        <m:r>
                          <a:rPr lang="en-US" smtClean="0">
                            <a:latin typeface="Cambria Math" panose="02040503050406030204" pitchFamily="18" charset="0"/>
                          </a:rPr>
                          <m:t>𝑀𝑜𝑙</m:t>
                        </m:r>
                      </m:den>
                    </m:f>
                  </m:oMath>
                </a14:m>
                <a:r>
                  <a:rPr lang="da-DK" dirty="0"/>
                  <a:t>, </a:t>
                </a:r>
                <a:r>
                  <a:rPr lang="en-US" dirty="0"/>
                  <a:t>Faraday's constant</a:t>
                </a:r>
                <a:endParaRPr lang="da-DK" dirty="0"/>
              </a:p>
              <a:p>
                <a:pPr lvl="2"/>
                <a:r>
                  <a:rPr lang="da-DK" dirty="0"/>
                  <a:t>z er valens af ionen </a:t>
                </a:r>
              </a:p>
            </p:txBody>
          </p:sp>
        </mc:Choice>
        <mc:Fallback xmlns="">
          <p:sp>
            <p:nvSpPr>
              <p:cNvPr id="3" name="Text Placeholder 2">
                <a:extLst>
                  <a:ext uri="{FF2B5EF4-FFF2-40B4-BE49-F238E27FC236}">
                    <a16:creationId xmlns:a16="http://schemas.microsoft.com/office/drawing/2014/main" id="{E0FCF634-23F6-4F15-B978-64D99C37947C}"/>
                  </a:ext>
                </a:extLst>
              </p:cNvPr>
              <p:cNvSpPr>
                <a:spLocks noGrp="1" noRot="1" noChangeAspect="1" noMove="1" noResize="1" noEditPoints="1" noAdjustHandles="1" noChangeArrowheads="1" noChangeShapeType="1" noTextEdit="1"/>
              </p:cNvSpPr>
              <p:nvPr>
                <p:ph type="body" sz="quarter" idx="12"/>
              </p:nvPr>
            </p:nvSpPr>
            <p:spPr>
              <a:xfrm>
                <a:off x="766763" y="2205038"/>
                <a:ext cx="6935787" cy="3703637"/>
              </a:xfrm>
              <a:blipFill>
                <a:blip r:embed="rId3"/>
                <a:stretch>
                  <a:fillRect l="-88" r="-1230"/>
                </a:stretch>
              </a:blipFill>
            </p:spPr>
            <p:txBody>
              <a:bodyPr/>
              <a:lstStyle/>
              <a:p>
                <a:r>
                  <a:rPr lang="en-DK">
                    <a:noFill/>
                  </a:rPr>
                  <a:t> </a:t>
                </a:r>
              </a:p>
            </p:txBody>
          </p:sp>
        </mc:Fallback>
      </mc:AlternateContent>
      <p:pic>
        <p:nvPicPr>
          <p:cNvPr id="5" name="Content Placeholder 4">
            <a:extLst>
              <a:ext uri="{FF2B5EF4-FFF2-40B4-BE49-F238E27FC236}">
                <a16:creationId xmlns:a16="http://schemas.microsoft.com/office/drawing/2014/main" id="{D527ABEE-00F5-4369-BEB5-0B190F0EDEAE}"/>
              </a:ext>
            </a:extLst>
          </p:cNvPr>
          <p:cNvPicPr>
            <a:picLocks noGrp="1" noChangeAspect="1"/>
          </p:cNvPicPr>
          <p:nvPr>
            <p:ph sz="half" idx="4294967295"/>
          </p:nvPr>
        </p:nvPicPr>
        <p:blipFill>
          <a:blip r:embed="rId4"/>
          <a:stretch>
            <a:fillRect/>
          </a:stretch>
        </p:blipFill>
        <p:spPr>
          <a:xfrm>
            <a:off x="7924800" y="1089025"/>
            <a:ext cx="3378200" cy="4351338"/>
          </a:xfrm>
          <a:prstGeom prst="rect">
            <a:avLst/>
          </a:prstGeom>
        </p:spPr>
      </p:pic>
      <p:cxnSp>
        <p:nvCxnSpPr>
          <p:cNvPr id="8" name="Straight Arrow Connector 7">
            <a:extLst>
              <a:ext uri="{FF2B5EF4-FFF2-40B4-BE49-F238E27FC236}">
                <a16:creationId xmlns:a16="http://schemas.microsoft.com/office/drawing/2014/main" id="{C81467E9-62B5-EF3B-327B-A1A114801E76}"/>
              </a:ext>
            </a:extLst>
          </p:cNvPr>
          <p:cNvCxnSpPr/>
          <p:nvPr/>
        </p:nvCxnSpPr>
        <p:spPr>
          <a:xfrm flipV="1">
            <a:off x="7397750" y="4730750"/>
            <a:ext cx="609600" cy="12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C0B4F4-B8D0-CF76-7B04-6A7B5B726149}"/>
                  </a:ext>
                </a:extLst>
              </p:cNvPr>
              <p:cNvSpPr txBox="1"/>
              <p:nvPr/>
            </p:nvSpPr>
            <p:spPr>
              <a:xfrm>
                <a:off x="6178550" y="4730750"/>
                <a:ext cx="1270000" cy="1473200"/>
              </a:xfrm>
              <a:prstGeom prst="rect">
                <a:avLst/>
              </a:prstGeom>
              <a:effectLst/>
            </p:spPr>
            <p:txBody>
              <a:bodyPr vert="horz" wrap="square" lIns="0" tIns="0" rIns="0" bIns="0" rtlCol="0" anchor="t" anchorCtr="0">
                <a:no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𝑧</m:t>
                          </m:r>
                        </m:e>
                        <m:sub>
                          <m:sSup>
                            <m:sSupPr>
                              <m:ctrlPr>
                                <a:rPr lang="da-DK" b="0" i="1" smtClean="0">
                                  <a:latin typeface="Cambria Math" panose="02040503050406030204" pitchFamily="18" charset="0"/>
                                </a:rPr>
                              </m:ctrlPr>
                            </m:sSupPr>
                            <m:e>
                              <m:r>
                                <a:rPr lang="da-DK" b="0" i="1" smtClean="0">
                                  <a:latin typeface="Cambria Math" panose="02040503050406030204" pitchFamily="18" charset="0"/>
                                </a:rPr>
                                <m:t>𝐾</m:t>
                              </m:r>
                            </m:e>
                            <m:sup>
                              <m:r>
                                <a:rPr lang="da-DK" b="0" i="1" smtClean="0">
                                  <a:latin typeface="Cambria Math" panose="02040503050406030204" pitchFamily="18" charset="0"/>
                                </a:rPr>
                                <m:t>+</m:t>
                              </m:r>
                            </m:sup>
                          </m:sSup>
                        </m:sub>
                      </m:sSub>
                      <m:r>
                        <a:rPr lang="da-DK" b="0" i="1" smtClean="0">
                          <a:latin typeface="Cambria Math" panose="02040503050406030204" pitchFamily="18" charset="0"/>
                        </a:rPr>
                        <m:t>=+1</m:t>
                      </m:r>
                    </m:oMath>
                  </m:oMathPara>
                </a14:m>
                <a:endParaRPr lang="da-DK" dirty="0"/>
              </a:p>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𝑧</m:t>
                          </m:r>
                        </m:e>
                        <m:sub>
                          <m:sSup>
                            <m:sSupPr>
                              <m:ctrlPr>
                                <a:rPr lang="da-DK" b="0" i="1" smtClean="0">
                                  <a:latin typeface="Cambria Math" panose="02040503050406030204" pitchFamily="18" charset="0"/>
                                </a:rPr>
                              </m:ctrlPr>
                            </m:sSupPr>
                            <m:e>
                              <m:r>
                                <a:rPr lang="da-DK" b="0" i="1" smtClean="0">
                                  <a:latin typeface="Cambria Math" panose="02040503050406030204" pitchFamily="18" charset="0"/>
                                </a:rPr>
                                <m:t>𝐶𝑙</m:t>
                              </m:r>
                            </m:e>
                            <m:sup>
                              <m:r>
                                <a:rPr lang="da-DK" b="0" i="1" smtClean="0">
                                  <a:latin typeface="Cambria Math" panose="02040503050406030204" pitchFamily="18" charset="0"/>
                                </a:rPr>
                                <m:t>−</m:t>
                              </m:r>
                            </m:sup>
                          </m:sSup>
                        </m:sub>
                      </m:sSub>
                      <m:r>
                        <a:rPr lang="da-DK" b="0" i="1" smtClean="0">
                          <a:latin typeface="Cambria Math" panose="02040503050406030204" pitchFamily="18" charset="0"/>
                        </a:rPr>
                        <m:t>=−1</m:t>
                      </m:r>
                    </m:oMath>
                  </m:oMathPara>
                </a14:m>
                <a:endParaRPr lang="da-DK" b="0" dirty="0"/>
              </a:p>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𝑧</m:t>
                          </m:r>
                        </m:e>
                        <m:sub>
                          <m:r>
                            <a:rPr lang="da-DK" b="0" i="1" smtClean="0">
                              <a:latin typeface="Cambria Math" panose="02040503050406030204" pitchFamily="18" charset="0"/>
                            </a:rPr>
                            <m:t>𝐶</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𝑎</m:t>
                              </m:r>
                            </m:e>
                            <m:sup>
                              <m:r>
                                <a:rPr lang="da-DK" b="0" i="1" smtClean="0">
                                  <a:latin typeface="Cambria Math" panose="02040503050406030204" pitchFamily="18" charset="0"/>
                                </a:rPr>
                                <m:t>2+</m:t>
                              </m:r>
                            </m:sup>
                          </m:sSup>
                        </m:sub>
                      </m:sSub>
                      <m:r>
                        <a:rPr lang="da-DK" b="0" i="1" smtClean="0">
                          <a:latin typeface="Cambria Math" panose="02040503050406030204" pitchFamily="18" charset="0"/>
                        </a:rPr>
                        <m:t>=+2</m:t>
                      </m:r>
                    </m:oMath>
                  </m:oMathPara>
                </a14:m>
                <a:endParaRPr lang="da-DK" dirty="0"/>
              </a:p>
              <a:p>
                <a:endParaRPr lang="en-DK" dirty="0"/>
              </a:p>
            </p:txBody>
          </p:sp>
        </mc:Choice>
        <mc:Fallback xmlns="">
          <p:sp>
            <p:nvSpPr>
              <p:cNvPr id="10" name="TextBox 9">
                <a:extLst>
                  <a:ext uri="{FF2B5EF4-FFF2-40B4-BE49-F238E27FC236}">
                    <a16:creationId xmlns:a16="http://schemas.microsoft.com/office/drawing/2014/main" id="{22C0B4F4-B8D0-CF76-7B04-6A7B5B726149}"/>
                  </a:ext>
                </a:extLst>
              </p:cNvPr>
              <p:cNvSpPr txBox="1">
                <a:spLocks noRot="1" noChangeAspect="1" noMove="1" noResize="1" noEditPoints="1" noAdjustHandles="1" noChangeArrowheads="1" noChangeShapeType="1" noTextEdit="1"/>
              </p:cNvSpPr>
              <p:nvPr/>
            </p:nvSpPr>
            <p:spPr>
              <a:xfrm>
                <a:off x="6178550" y="4730750"/>
                <a:ext cx="1270000" cy="1473200"/>
              </a:xfrm>
              <a:prstGeom prst="rect">
                <a:avLst/>
              </a:prstGeom>
              <a:blipFill>
                <a:blip r:embed="rId5"/>
                <a:stretch>
                  <a:fillRect r="-962"/>
                </a:stretch>
              </a:blipFill>
              <a:effectLst/>
            </p:spPr>
            <p:txBody>
              <a:bodyPr/>
              <a:lstStyle/>
              <a:p>
                <a:r>
                  <a:rPr lang="en-DK">
                    <a:noFill/>
                  </a:rPr>
                  <a:t> </a:t>
                </a:r>
              </a:p>
            </p:txBody>
          </p:sp>
        </mc:Fallback>
      </mc:AlternateContent>
      <p:sp>
        <p:nvSpPr>
          <p:cNvPr id="6" name="TextBox 5">
            <a:extLst>
              <a:ext uri="{FF2B5EF4-FFF2-40B4-BE49-F238E27FC236}">
                <a16:creationId xmlns:a16="http://schemas.microsoft.com/office/drawing/2014/main" id="{6B0FC729-92CE-AE14-7ABB-5FEC396689C2}"/>
              </a:ext>
            </a:extLst>
          </p:cNvPr>
          <p:cNvSpPr txBox="1"/>
          <p:nvPr/>
        </p:nvSpPr>
        <p:spPr>
          <a:xfrm>
            <a:off x="9065537" y="255674"/>
            <a:ext cx="3378200" cy="646331"/>
          </a:xfrm>
          <a:prstGeom prst="rect">
            <a:avLst/>
          </a:prstGeom>
          <a:noFill/>
          <a:effectLst/>
        </p:spPr>
        <p:txBody>
          <a:bodyPr wrap="square">
            <a:spAutoFit/>
          </a:bodyPr>
          <a:lstStyle/>
          <a:p>
            <a:r>
              <a:rPr lang="da-DK" dirty="0" err="1"/>
              <a:t>Valence</a:t>
            </a:r>
            <a:r>
              <a:rPr lang="da-DK" dirty="0"/>
              <a:t> z for Na+ er 1+</a:t>
            </a:r>
          </a:p>
          <a:p>
            <a:r>
              <a:rPr lang="da-DK" dirty="0"/>
              <a:t>	Ca2+ er 2</a:t>
            </a:r>
          </a:p>
        </p:txBody>
      </p:sp>
    </p:spTree>
    <p:extLst>
      <p:ext uri="{BB962C8B-B14F-4D97-AF65-F5344CB8AC3E}">
        <p14:creationId xmlns:p14="http://schemas.microsoft.com/office/powerpoint/2010/main" val="1873557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BC19B-0B9D-46AA-86B1-F2A214D72404}"/>
              </a:ext>
            </a:extLst>
          </p:cNvPr>
          <p:cNvSpPr>
            <a:spLocks noGrp="1"/>
          </p:cNvSpPr>
          <p:nvPr>
            <p:ph type="title"/>
          </p:nvPr>
        </p:nvSpPr>
        <p:spPr>
          <a:xfrm>
            <a:off x="766763" y="657226"/>
            <a:ext cx="5149879" cy="1408112"/>
          </a:xfrm>
        </p:spPr>
        <p:txBody>
          <a:bodyPr>
            <a:normAutofit fontScale="90000"/>
          </a:bodyPr>
          <a:lstStyle/>
          <a:p>
            <a:r>
              <a:rPr lang="da-DK" dirty="0"/>
              <a:t>Øvelse – beregn Nernst ligevægts potentiale</a:t>
            </a:r>
            <a:br>
              <a:rPr lang="da-DK" dirty="0"/>
            </a:br>
            <a:endParaRPr lang="da-DK"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B7082DF-D590-42F6-8F31-BF0B58550C7A}"/>
                  </a:ext>
                </a:extLst>
              </p:cNvPr>
              <p:cNvSpPr>
                <a:spLocks noGrp="1"/>
              </p:cNvSpPr>
              <p:nvPr>
                <p:ph type="body" sz="quarter" idx="12"/>
              </p:nvPr>
            </p:nvSpPr>
            <p:spPr>
              <a:xfrm>
                <a:off x="766762" y="2205038"/>
                <a:ext cx="10853737" cy="3704284"/>
              </a:xfrm>
            </p:spPr>
            <p:txBody>
              <a:bodyPr/>
              <a:lstStyle/>
              <a:p>
                <a:r>
                  <a:rPr lang="da-DK" dirty="0"/>
                  <a:t>Givet disse Sodium concentrationer</a:t>
                </a:r>
              </a:p>
              <a:p>
                <a:pPr lvl="1"/>
                <a14:m>
                  <m:oMath xmlns:m="http://schemas.openxmlformats.org/officeDocument/2006/math">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𝑁</m:t>
                        </m:r>
                        <m:sSup>
                          <m:sSupPr>
                            <m:ctrlPr>
                              <a:rPr lang="en-US" i="1" smtClean="0">
                                <a:latin typeface="Cambria Math" panose="02040503050406030204" pitchFamily="18" charset="0"/>
                              </a:rPr>
                            </m:ctrlPr>
                          </m:sSupPr>
                          <m:e>
                            <m:r>
                              <a:rPr lang="en-US" smtClean="0">
                                <a:latin typeface="Cambria Math" panose="02040503050406030204" pitchFamily="18" charset="0"/>
                              </a:rPr>
                              <m:t>𝑎</m:t>
                            </m:r>
                          </m:e>
                          <m:sup>
                            <m:r>
                              <a:rPr lang="en-US" smtClean="0">
                                <a:latin typeface="Cambria Math" panose="02040503050406030204" pitchFamily="18" charset="0"/>
                              </a:rPr>
                              <m:t>+</m:t>
                            </m:r>
                          </m:sup>
                        </m:sSup>
                      </m:e>
                    </m:d>
                  </m:oMath>
                </a14:m>
                <a:r>
                  <a:rPr lang="da-DK" dirty="0"/>
                  <a:t> interstinal væste: </a:t>
                </a:r>
                <a14:m>
                  <m:oMath xmlns:m="http://schemas.openxmlformats.org/officeDocument/2006/math">
                    <m:r>
                      <a:rPr lang="en-US" smtClean="0">
                        <a:latin typeface="Cambria Math" panose="02040503050406030204" pitchFamily="18" charset="0"/>
                      </a:rPr>
                      <m:t>150</m:t>
                    </m:r>
                    <m:r>
                      <a:rPr lang="da-DK" b="0" i="1" smtClean="0">
                        <a:latin typeface="Cambria Math" panose="02040503050406030204" pitchFamily="18" charset="0"/>
                      </a:rPr>
                      <m:t>𝑚𝑀𝑜𝑙</m:t>
                    </m:r>
                  </m:oMath>
                </a14:m>
                <a:endParaRPr lang="en-US" dirty="0"/>
              </a:p>
              <a:p>
                <a:pPr lvl="1"/>
                <a14:m>
                  <m:oMath xmlns:m="http://schemas.openxmlformats.org/officeDocument/2006/math">
                    <m:d>
                      <m:dPr>
                        <m:begChr m:val="["/>
                        <m:endChr m:val="]"/>
                        <m:ctrlPr>
                          <a:rPr lang="en-US" i="1">
                            <a:latin typeface="Cambria Math" panose="02040503050406030204" pitchFamily="18" charset="0"/>
                          </a:rPr>
                        </m:ctrlPr>
                      </m:dPr>
                      <m:e>
                        <m:r>
                          <a:rPr lang="en-US">
                            <a:latin typeface="Cambria Math" panose="02040503050406030204" pitchFamily="18" charset="0"/>
                          </a:rPr>
                          <m:t>𝑁</m:t>
                        </m:r>
                        <m:sSup>
                          <m:sSupPr>
                            <m:ctrlPr>
                              <a:rPr lang="en-US" i="1">
                                <a:latin typeface="Cambria Math" panose="02040503050406030204" pitchFamily="18" charset="0"/>
                              </a:rPr>
                            </m:ctrlPr>
                          </m:sSupPr>
                          <m:e>
                            <m:r>
                              <a:rPr lang="en-US">
                                <a:latin typeface="Cambria Math" panose="02040503050406030204" pitchFamily="18" charset="0"/>
                              </a:rPr>
                              <m:t>𝑎</m:t>
                            </m:r>
                          </m:e>
                          <m:sup>
                            <m:r>
                              <a:rPr lang="en-US">
                                <a:latin typeface="Cambria Math" panose="02040503050406030204" pitchFamily="18" charset="0"/>
                              </a:rPr>
                              <m:t>+</m:t>
                            </m:r>
                          </m:sup>
                        </m:sSup>
                      </m:e>
                    </m:d>
                  </m:oMath>
                </a14:m>
                <a:r>
                  <a:rPr lang="da-DK" dirty="0"/>
                  <a:t> intracellular: </a:t>
                </a:r>
                <a14:m>
                  <m:oMath xmlns:m="http://schemas.openxmlformats.org/officeDocument/2006/math">
                    <m:r>
                      <a:rPr lang="da-DK" dirty="0" smtClean="0">
                        <a:latin typeface="Cambria Math" panose="02040503050406030204" pitchFamily="18" charset="0"/>
                      </a:rPr>
                      <m:t>15</m:t>
                    </m:r>
                    <m:r>
                      <a:rPr lang="da-DK" b="0" i="1" dirty="0" smtClean="0">
                        <a:latin typeface="Cambria Math" panose="02040503050406030204" pitchFamily="18" charset="0"/>
                      </a:rPr>
                      <m:t>𝑚𝑀𝑜𝑙</m:t>
                    </m:r>
                  </m:oMath>
                </a14:m>
                <a:endParaRPr lang="da-DK" dirty="0"/>
              </a:p>
              <a:p>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𝑁𝑎</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a:latin typeface="Cambria Math" panose="02040503050406030204" pitchFamily="18" charset="0"/>
                          </a:rPr>
                          <m:t>8.31</m:t>
                        </m:r>
                        <m:f>
                          <m:fPr>
                            <m:ctrlPr>
                              <a:rPr lang="en-US" i="1">
                                <a:latin typeface="Cambria Math" panose="02040503050406030204" pitchFamily="18" charset="0"/>
                              </a:rPr>
                            </m:ctrlPr>
                          </m:fPr>
                          <m:num>
                            <m:r>
                              <a:rPr lang="en-US">
                                <a:latin typeface="Cambria Math" panose="02040503050406030204" pitchFamily="18" charset="0"/>
                              </a:rPr>
                              <m:t>𝐽</m:t>
                            </m:r>
                          </m:num>
                          <m:den>
                            <m:r>
                              <a:rPr lang="en-US">
                                <a:latin typeface="Cambria Math" panose="02040503050406030204" pitchFamily="18" charset="0"/>
                              </a:rPr>
                              <m:t>𝐾</m:t>
                            </m:r>
                            <m:r>
                              <a:rPr lang="en-US">
                                <a:latin typeface="Cambria Math" panose="02040503050406030204" pitchFamily="18" charset="0"/>
                              </a:rPr>
                              <m:t> </m:t>
                            </m:r>
                            <m:r>
                              <a:rPr lang="en-US">
                                <a:latin typeface="Cambria Math" panose="02040503050406030204" pitchFamily="18" charset="0"/>
                              </a:rPr>
                              <m:t>𝑀𝑜𝑙</m:t>
                            </m:r>
                          </m:den>
                        </m:f>
                        <m:r>
                          <a:rPr lang="en-US">
                            <a:latin typeface="Cambria Math" panose="02040503050406030204" pitchFamily="18" charset="0"/>
                          </a:rPr>
                          <m:t>∗310 </m:t>
                        </m:r>
                        <m:r>
                          <a:rPr lang="en-US">
                            <a:latin typeface="Cambria Math" panose="02040503050406030204" pitchFamily="18" charset="0"/>
                          </a:rPr>
                          <m:t>𝐾</m:t>
                        </m:r>
                      </m:num>
                      <m:den>
                        <m:r>
                          <a:rPr lang="en-US" smtClean="0">
                            <a:latin typeface="Cambria Math" panose="02040503050406030204" pitchFamily="18" charset="0"/>
                          </a:rPr>
                          <m:t>1 ∗9.64</m:t>
                        </m:r>
                        <m:f>
                          <m:fPr>
                            <m:ctrlPr>
                              <a:rPr lang="en-US" i="1" smtClean="0">
                                <a:latin typeface="Cambria Math" panose="02040503050406030204" pitchFamily="18" charset="0"/>
                              </a:rPr>
                            </m:ctrlPr>
                          </m:fPr>
                          <m:num>
                            <m:r>
                              <a:rPr lang="en-US" smtClean="0">
                                <a:latin typeface="Cambria Math" panose="02040503050406030204" pitchFamily="18" charset="0"/>
                              </a:rPr>
                              <m:t>𝐶</m:t>
                            </m:r>
                          </m:num>
                          <m:den>
                            <m:r>
                              <a:rPr lang="en-US" smtClean="0">
                                <a:latin typeface="Cambria Math" panose="02040503050406030204" pitchFamily="18" charset="0"/>
                              </a:rPr>
                              <m:t>𝑀𝑜𝑙</m:t>
                            </m:r>
                          </m:den>
                        </m:f>
                      </m:den>
                    </m:f>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ln</m:t>
                        </m:r>
                      </m:fName>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smtClean="0">
                                    <a:latin typeface="Cambria Math" panose="02040503050406030204" pitchFamily="18" charset="0"/>
                                  </a:rPr>
                                  <m:t>15</m:t>
                                </m:r>
                                <m:r>
                                  <a:rPr lang="da-DK" b="0" i="1" smtClean="0">
                                    <a:latin typeface="Cambria Math" panose="02040503050406030204" pitchFamily="18" charset="0"/>
                                  </a:rPr>
                                  <m:t>0 </m:t>
                                </m:r>
                                <m:r>
                                  <a:rPr lang="da-DK" b="0" i="1" smtClean="0">
                                    <a:latin typeface="Cambria Math" panose="02040503050406030204" pitchFamily="18" charset="0"/>
                                  </a:rPr>
                                  <m:t>𝑚𝑀𝑜𝑙</m:t>
                                </m:r>
                              </m:num>
                              <m:den>
                                <m:r>
                                  <a:rPr lang="da-DK" b="0" i="1" smtClean="0">
                                    <a:latin typeface="Cambria Math" panose="02040503050406030204" pitchFamily="18" charset="0"/>
                                  </a:rPr>
                                  <m:t>15 </m:t>
                                </m:r>
                                <m:r>
                                  <a:rPr lang="da-DK" b="0" i="1" smtClean="0">
                                    <a:latin typeface="Cambria Math" panose="02040503050406030204" pitchFamily="18" charset="0"/>
                                  </a:rPr>
                                  <m:t>𝑚𝑀𝑜𝑙</m:t>
                                </m:r>
                              </m:den>
                            </m:f>
                          </m:e>
                        </m:d>
                      </m:e>
                    </m:func>
                    <m:r>
                      <a:rPr lang="en-US" smtClean="0">
                        <a:latin typeface="Cambria Math" panose="02040503050406030204" pitchFamily="18" charset="0"/>
                      </a:rPr>
                      <m:t>=0.0615</m:t>
                    </m:r>
                    <m:r>
                      <a:rPr lang="en-US" smtClean="0">
                        <a:latin typeface="Cambria Math" panose="02040503050406030204" pitchFamily="18" charset="0"/>
                      </a:rPr>
                      <m:t>𝑉</m:t>
                    </m:r>
                    <m:r>
                      <a:rPr lang="en-US" smtClean="0">
                        <a:latin typeface="Cambria Math" panose="02040503050406030204" pitchFamily="18" charset="0"/>
                      </a:rPr>
                      <m:t>=61.5</m:t>
                    </m:r>
                    <m:r>
                      <a:rPr lang="en-US" smtClean="0">
                        <a:latin typeface="Cambria Math" panose="02040503050406030204" pitchFamily="18" charset="0"/>
                      </a:rPr>
                      <m:t>𝑚𝑉</m:t>
                    </m:r>
                  </m:oMath>
                </a14:m>
                <a:endParaRPr lang="da-DK" dirty="0"/>
              </a:p>
            </p:txBody>
          </p:sp>
        </mc:Choice>
        <mc:Fallback xmlns="">
          <p:sp>
            <p:nvSpPr>
              <p:cNvPr id="4" name="Text Placeholder 3">
                <a:extLst>
                  <a:ext uri="{FF2B5EF4-FFF2-40B4-BE49-F238E27FC236}">
                    <a16:creationId xmlns:a16="http://schemas.microsoft.com/office/drawing/2014/main" id="{3B7082DF-D590-42F6-8F31-BF0B58550C7A}"/>
                  </a:ext>
                </a:extLst>
              </p:cNvPr>
              <p:cNvSpPr>
                <a:spLocks noGrp="1" noRot="1" noChangeAspect="1" noMove="1" noResize="1" noEditPoints="1" noAdjustHandles="1" noChangeArrowheads="1" noChangeShapeType="1" noTextEdit="1"/>
              </p:cNvSpPr>
              <p:nvPr>
                <p:ph type="body" sz="quarter" idx="12"/>
              </p:nvPr>
            </p:nvSpPr>
            <p:spPr>
              <a:xfrm>
                <a:off x="766762" y="2205038"/>
                <a:ext cx="10853737" cy="3704284"/>
              </a:xfrm>
              <a:blipFill>
                <a:blip r:embed="rId2"/>
                <a:stretch>
                  <a:fillRect l="-5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12A5C785-224F-2889-6743-A196A309E122}"/>
              </a:ext>
            </a:extLst>
          </p:cNvPr>
          <p:cNvSpPr txBox="1"/>
          <p:nvPr/>
        </p:nvSpPr>
        <p:spPr>
          <a:xfrm>
            <a:off x="6431280" y="2205038"/>
            <a:ext cx="5379720" cy="2799869"/>
          </a:xfrm>
          <a:prstGeom prst="rect">
            <a:avLst/>
          </a:prstGeom>
          <a:solidFill>
            <a:srgbClr val="363636"/>
          </a:solidFill>
          <a:effectLst/>
        </p:spPr>
        <p:txBody>
          <a:bodyPr wrap="square">
            <a:spAutoFit/>
          </a:bodyPr>
          <a:lstStyle/>
          <a:p>
            <a:pPr>
              <a:lnSpc>
                <a:spcPts val="1425"/>
              </a:lnSpc>
            </a:pPr>
            <a:r>
              <a:rPr lang="en-US" sz="1600" b="0" dirty="0">
                <a:solidFill>
                  <a:srgbClr val="6A9955"/>
                </a:solidFill>
                <a:effectLst/>
                <a:latin typeface="Consolas" panose="020B0609020204030204" pitchFamily="49" charset="0"/>
              </a:rPr>
              <a:t># python script</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C586C0"/>
                </a:solidFill>
                <a:effectLst/>
                <a:latin typeface="Consolas" panose="020B0609020204030204" pitchFamily="49" charset="0"/>
              </a:rPr>
              <a:t>import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math</a:t>
            </a:r>
            <a:endParaRPr lang="en-US" sz="1600" b="0" dirty="0">
              <a:solidFill>
                <a:srgbClr val="CCCCCC"/>
              </a:solidFill>
              <a:effectLst/>
              <a:latin typeface="Consolas" panose="020B0609020204030204" pitchFamily="49" charset="0"/>
            </a:endParaRPr>
          </a:p>
          <a:p>
            <a:pPr>
              <a:lnSpc>
                <a:spcPts val="1425"/>
              </a:lnSpc>
            </a:pPr>
            <a:br>
              <a:rPr lang="en-US" sz="1600" b="0" dirty="0">
                <a:solidFill>
                  <a:srgbClr val="CCCCCC"/>
                </a:solidFill>
                <a:effectLst/>
                <a:latin typeface="Consolas" panose="020B0609020204030204" pitchFamily="49" charset="0"/>
              </a:rPr>
            </a:br>
            <a:r>
              <a:rPr lang="en-US" sz="1600" b="0" dirty="0">
                <a:solidFill>
                  <a:srgbClr val="9CDCFE"/>
                </a:solidFill>
                <a:effectLst/>
                <a:latin typeface="Consolas" panose="020B0609020204030204" pitchFamily="49" charset="0"/>
              </a:rPr>
              <a:t>z</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4FC1FF"/>
                </a:solidFill>
                <a:effectLst/>
                <a:latin typeface="Consolas" panose="020B0609020204030204" pitchFamily="49" charset="0"/>
              </a:rPr>
              <a:t>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37</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273</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4FC1FF"/>
                </a:solidFill>
                <a:effectLst/>
                <a:latin typeface="Consolas" panose="020B0609020204030204" pitchFamily="49" charset="0"/>
              </a:rPr>
              <a:t>F</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9.648</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4</a:t>
            </a:r>
            <a:endParaRPr lang="en-US" sz="1600" b="0" dirty="0">
              <a:solidFill>
                <a:srgbClr val="CCCCCC"/>
              </a:solidFill>
              <a:effectLst/>
              <a:latin typeface="Consolas" panose="020B0609020204030204" pitchFamily="49" charset="0"/>
            </a:endParaRPr>
          </a:p>
          <a:p>
            <a:pPr>
              <a:lnSpc>
                <a:spcPts val="1425"/>
              </a:lnSpc>
            </a:pPr>
            <a:r>
              <a:rPr lang="en-US" sz="1600" b="0" dirty="0">
                <a:solidFill>
                  <a:srgbClr val="4FC1FF"/>
                </a:solidFill>
                <a:effectLst/>
                <a:latin typeface="Consolas" panose="020B0609020204030204" pitchFamily="49" charset="0"/>
              </a:rPr>
              <a:t>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8.31</a:t>
            </a:r>
            <a:endParaRPr lang="en-US" sz="1600" b="0" dirty="0">
              <a:solidFill>
                <a:srgbClr val="CCCCCC"/>
              </a:solidFill>
              <a:effectLst/>
              <a:latin typeface="Consolas" panose="020B0609020204030204" pitchFamily="49" charset="0"/>
            </a:endParaRPr>
          </a:p>
          <a:p>
            <a:pPr>
              <a:lnSpc>
                <a:spcPts val="1425"/>
              </a:lnSpc>
            </a:pPr>
            <a:r>
              <a:rPr lang="en-US" sz="1600" b="0" dirty="0" err="1">
                <a:solidFill>
                  <a:srgbClr val="9CDCFE"/>
                </a:solidFill>
                <a:effectLst/>
                <a:latin typeface="Consolas" panose="020B0609020204030204" pitchFamily="49" charset="0"/>
              </a:rPr>
              <a:t>Na_i</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15.0</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endParaRPr lang="en-US" sz="1600" b="0" dirty="0">
              <a:solidFill>
                <a:srgbClr val="CCCCCC"/>
              </a:solidFill>
              <a:effectLst/>
              <a:latin typeface="Consolas" panose="020B0609020204030204" pitchFamily="49" charset="0"/>
            </a:endParaRPr>
          </a:p>
          <a:p>
            <a:pPr>
              <a:lnSpc>
                <a:spcPts val="1425"/>
              </a:lnSpc>
            </a:pPr>
            <a:r>
              <a:rPr lang="en-US" sz="1600" b="0" dirty="0" err="1">
                <a:solidFill>
                  <a:srgbClr val="9CDCFE"/>
                </a:solidFill>
                <a:effectLst/>
                <a:latin typeface="Consolas" panose="020B0609020204030204" pitchFamily="49" charset="0"/>
              </a:rPr>
              <a:t>Na_o</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150.0</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3</a:t>
            </a:r>
            <a:endParaRPr lang="en-US" sz="1600" b="0" dirty="0">
              <a:solidFill>
                <a:srgbClr val="CCCCCC"/>
              </a:solidFill>
              <a:effectLst/>
              <a:latin typeface="Consolas" panose="020B0609020204030204" pitchFamily="49" charset="0"/>
            </a:endParaRPr>
          </a:p>
          <a:p>
            <a:pPr>
              <a:lnSpc>
                <a:spcPts val="1425"/>
              </a:lnSpc>
            </a:pPr>
            <a:r>
              <a:rPr lang="en-US" sz="1600" b="0" dirty="0" err="1">
                <a:solidFill>
                  <a:srgbClr val="9CDCFE"/>
                </a:solidFill>
                <a:effectLst/>
                <a:latin typeface="Consolas" panose="020B0609020204030204" pitchFamily="49" charset="0"/>
              </a:rPr>
              <a:t>E_Na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z</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F</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math</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log</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Na_o</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Na_i</a:t>
            </a:r>
            <a:r>
              <a:rPr lang="en-US" sz="1600" b="0" dirty="0">
                <a:solidFill>
                  <a:srgbClr val="CCCCCC"/>
                </a:solidFill>
                <a:effectLst/>
                <a:latin typeface="Consolas" panose="020B0609020204030204" pitchFamily="49" charset="0"/>
              </a:rPr>
              <a:t>)</a:t>
            </a:r>
          </a:p>
          <a:p>
            <a:pPr>
              <a:lnSpc>
                <a:spcPts val="1425"/>
              </a:lnSpc>
            </a:pPr>
            <a:r>
              <a:rPr lang="en-US" sz="1600" b="0" dirty="0">
                <a:solidFill>
                  <a:srgbClr val="DCDCAA"/>
                </a:solidFill>
                <a:effectLst/>
                <a:latin typeface="Consolas" panose="020B0609020204030204" pitchFamily="49" charset="0"/>
              </a:rPr>
              <a:t>print</a:t>
            </a:r>
            <a:r>
              <a:rPr lang="en-US" sz="1600" b="0" dirty="0">
                <a:solidFill>
                  <a:srgbClr val="CCCCCC"/>
                </a:solidFill>
                <a:effectLst/>
                <a:latin typeface="Consolas" panose="020B0609020204030204" pitchFamily="49" charset="0"/>
              </a:rPr>
              <a:t>(</a:t>
            </a:r>
            <a:r>
              <a:rPr lang="en-US" sz="1600" b="0" dirty="0" err="1">
                <a:solidFill>
                  <a:srgbClr val="569CD6"/>
                </a:solidFill>
                <a:effectLst/>
                <a:latin typeface="Consolas" panose="020B0609020204030204" pitchFamily="49" charset="0"/>
              </a:rPr>
              <a:t>f</a:t>
            </a:r>
            <a:r>
              <a:rPr lang="en-US" sz="1600" b="0" dirty="0" err="1">
                <a:solidFill>
                  <a:srgbClr val="CE9178"/>
                </a:solidFill>
                <a:effectLst/>
                <a:latin typeface="Consolas" panose="020B0609020204030204" pitchFamily="49" charset="0"/>
              </a:rPr>
              <a:t>"E_Na</a:t>
            </a:r>
            <a:r>
              <a:rPr lang="en-US" sz="1600" b="0" dirty="0">
                <a:solidFill>
                  <a:srgbClr val="CE9178"/>
                </a:solidFill>
                <a:effectLst/>
                <a:latin typeface="Consolas" panose="020B0609020204030204" pitchFamily="49" charset="0"/>
              </a:rPr>
              <a:t> = </a:t>
            </a:r>
            <a:r>
              <a:rPr lang="en-US" sz="1600" b="0" dirty="0">
                <a:solidFill>
                  <a:srgbClr val="569CD6"/>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E_Na</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1000.0</a:t>
            </a:r>
            <a:r>
              <a:rPr lang="en-US" sz="1600" b="0" dirty="0">
                <a:solidFill>
                  <a:srgbClr val="569CD6"/>
                </a:solidFill>
                <a:effectLst/>
                <a:latin typeface="Consolas" panose="020B0609020204030204" pitchFamily="49" charset="0"/>
              </a:rPr>
              <a:t>:.1f}</a:t>
            </a:r>
            <a:r>
              <a:rPr lang="en-US" sz="1600" b="0" dirty="0">
                <a:solidFill>
                  <a:srgbClr val="CE9178"/>
                </a:solidFill>
                <a:effectLst/>
                <a:latin typeface="Consolas" panose="020B0609020204030204" pitchFamily="49" charset="0"/>
              </a:rPr>
              <a:t> mV"</a:t>
            </a:r>
            <a:r>
              <a:rPr lang="en-US" sz="1600" b="0" dirty="0">
                <a:solidFill>
                  <a:srgbClr val="CCCCCC"/>
                </a:solidFill>
                <a:effectLst/>
                <a:latin typeface="Consolas" panose="020B0609020204030204" pitchFamily="49" charset="0"/>
              </a:rPr>
              <a:t>)</a:t>
            </a:r>
          </a:p>
          <a:p>
            <a:pPr>
              <a:lnSpc>
                <a:spcPts val="1425"/>
              </a:lnSpc>
            </a:pPr>
            <a:br>
              <a:rPr lang="en-US" sz="1600" b="0" dirty="0">
                <a:solidFill>
                  <a:srgbClr val="CCCCCC"/>
                </a:solidFill>
                <a:effectLst/>
                <a:latin typeface="Consolas" panose="020B0609020204030204" pitchFamily="49" charset="0"/>
              </a:rPr>
            </a:br>
            <a:endParaRPr lang="en-US" sz="1600" dirty="0">
              <a:solidFill>
                <a:srgbClr val="CCCCCC"/>
              </a:solidFill>
              <a:latin typeface="Consolas" panose="020B0609020204030204" pitchFamily="49" charset="0"/>
            </a:endParaRPr>
          </a:p>
          <a:p>
            <a:pPr>
              <a:lnSpc>
                <a:spcPts val="1425"/>
              </a:lnSpc>
            </a:pPr>
            <a:r>
              <a:rPr lang="en-US" sz="1600" dirty="0">
                <a:solidFill>
                  <a:srgbClr val="CCCCCC"/>
                </a:solidFill>
                <a:latin typeface="Consolas" panose="020B0609020204030204" pitchFamily="49" charset="0"/>
              </a:rPr>
              <a:t>&gt;&gt;&gt; </a:t>
            </a:r>
            <a:r>
              <a:rPr lang="en-US" sz="1600" b="0" dirty="0" err="1">
                <a:solidFill>
                  <a:srgbClr val="CCCCCC"/>
                </a:solidFill>
                <a:effectLst/>
                <a:latin typeface="Consolas" panose="020B0609020204030204" pitchFamily="49" charset="0"/>
              </a:rPr>
              <a:t>E_Na</a:t>
            </a:r>
            <a:r>
              <a:rPr lang="en-US" sz="1600" b="0" dirty="0">
                <a:solidFill>
                  <a:srgbClr val="CCCCCC"/>
                </a:solidFill>
                <a:effectLst/>
                <a:latin typeface="Consolas" panose="020B0609020204030204" pitchFamily="49" charset="0"/>
              </a:rPr>
              <a:t> = 61.5 mV</a:t>
            </a:r>
          </a:p>
          <a:p>
            <a:pPr>
              <a:lnSpc>
                <a:spcPts val="1425"/>
              </a:lnSpc>
            </a:pPr>
            <a:endParaRPr lang="en-US" sz="1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593717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8493-A011-4447-8272-D037B8E5120E}"/>
              </a:ext>
            </a:extLst>
          </p:cNvPr>
          <p:cNvSpPr>
            <a:spLocks noGrp="1"/>
          </p:cNvSpPr>
          <p:nvPr>
            <p:ph type="title"/>
          </p:nvPr>
        </p:nvSpPr>
        <p:spPr>
          <a:xfrm>
            <a:off x="766763" y="657225"/>
            <a:ext cx="4516438" cy="1473911"/>
          </a:xfrm>
        </p:spPr>
        <p:txBody>
          <a:bodyPr/>
          <a:lstStyle/>
          <a:p>
            <a:r>
              <a:rPr lang="en-US"/>
              <a:t>Cardiac Action Potential</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138693-F49C-4C76-8827-3134705E142D}"/>
                  </a:ext>
                </a:extLst>
              </p:cNvPr>
              <p:cNvSpPr>
                <a:spLocks noGrp="1"/>
              </p:cNvSpPr>
              <p:nvPr>
                <p:ph type="body" sz="quarter" idx="12"/>
              </p:nvPr>
            </p:nvSpPr>
            <p:spPr>
              <a:xfrm>
                <a:off x="766762" y="2220511"/>
                <a:ext cx="5498235" cy="3243263"/>
              </a:xfrm>
            </p:spPr>
            <p:txBody>
              <a:bodyPr>
                <a:normAutofit/>
              </a:bodyPr>
              <a:lstStyle/>
              <a:p>
                <a:r>
                  <a:rPr lang="en-US" dirty="0"/>
                  <a:t>Three ions involved in cell membrane electrodynamics:</a:t>
                </a:r>
              </a:p>
              <a:p>
                <a:pPr lvl="1"/>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𝑁</m:t>
                        </m:r>
                        <m:r>
                          <a:rPr lang="en-US" b="0" i="1" smtClean="0">
                            <a:latin typeface="Cambria Math" panose="02040503050406030204" pitchFamily="18" charset="0"/>
                          </a:rPr>
                          <m:t>𝑎</m:t>
                        </m:r>
                      </m:e>
                      <m:sup>
                        <m:r>
                          <a:rPr lang="en-US" smtClean="0">
                            <a:latin typeface="Cambria Math" panose="02040503050406030204" pitchFamily="18" charset="0"/>
                          </a:rPr>
                          <m:t>+</m:t>
                        </m:r>
                      </m:sup>
                    </m:sSup>
                  </m:oMath>
                </a14:m>
                <a:endParaRPr lang="da-DK" dirty="0"/>
              </a:p>
              <a:p>
                <a:pPr lvl="1"/>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𝐾</m:t>
                        </m:r>
                      </m:e>
                      <m:sup>
                        <m:r>
                          <a:rPr lang="en-US" smtClean="0">
                            <a:latin typeface="Cambria Math" panose="02040503050406030204" pitchFamily="18" charset="0"/>
                          </a:rPr>
                          <m:t>+</m:t>
                        </m:r>
                      </m:sup>
                    </m:sSup>
                  </m:oMath>
                </a14:m>
                <a:endParaRPr lang="en-US" dirty="0"/>
              </a:p>
              <a:p>
                <a:pPr lvl="1"/>
                <a14:m>
                  <m:oMath xmlns:m="http://schemas.openxmlformats.org/officeDocument/2006/math">
                    <m:r>
                      <a:rPr lang="en-US" smtClean="0">
                        <a:latin typeface="Cambria Math" panose="02040503050406030204" pitchFamily="18" charset="0"/>
                      </a:rPr>
                      <m:t>𝐶</m:t>
                    </m:r>
                    <m:sSup>
                      <m:sSupPr>
                        <m:ctrlPr>
                          <a:rPr lang="en-US" i="1" smtClean="0">
                            <a:latin typeface="Cambria Math" panose="02040503050406030204" pitchFamily="18" charset="0"/>
                          </a:rPr>
                        </m:ctrlPr>
                      </m:sSupPr>
                      <m:e>
                        <m:r>
                          <a:rPr lang="en-US" smtClean="0">
                            <a:latin typeface="Cambria Math" panose="02040503050406030204" pitchFamily="18" charset="0"/>
                          </a:rPr>
                          <m:t>𝑎</m:t>
                        </m:r>
                      </m:e>
                      <m:sup>
                        <m:r>
                          <a:rPr lang="en-US" smtClean="0">
                            <a:latin typeface="Cambria Math" panose="02040503050406030204" pitchFamily="18" charset="0"/>
                          </a:rPr>
                          <m:t>2+</m:t>
                        </m:r>
                      </m:sup>
                    </m:sSup>
                  </m:oMath>
                </a14:m>
                <a:endParaRPr lang="da-DK" dirty="0"/>
              </a:p>
              <a:p>
                <a:r>
                  <a:rPr lang="da-DK" dirty="0" err="1"/>
                  <a:t>Equibrilium</a:t>
                </a:r>
                <a:endParaRPr lang="da-DK" dirty="0"/>
              </a:p>
              <a:p>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𝑚</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𝑁𝑎</m:t>
                            </m:r>
                          </m:sub>
                        </m:sSub>
                      </m:num>
                      <m:den>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𝑁𝑎</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𝐾</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𝐶𝑎</m:t>
                            </m:r>
                          </m:sub>
                        </m:sSub>
                      </m:den>
                    </m:f>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𝑁𝑎</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𝐾</m:t>
                            </m:r>
                          </m:sub>
                        </m:sSub>
                      </m:num>
                      <m:den>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𝑁𝑎</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𝐾</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𝐶𝑎</m:t>
                            </m:r>
                          </m:sub>
                        </m:sSub>
                      </m:den>
                    </m:f>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𝐾</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𝐶𝑎</m:t>
                            </m:r>
                          </m:sub>
                        </m:sSub>
                      </m:num>
                      <m:den>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𝑁𝑎</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𝐾</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𝐶𝑎</m:t>
                            </m:r>
                          </m:sub>
                        </m:sSub>
                      </m:den>
                    </m:f>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𝐶𝑎</m:t>
                        </m:r>
                      </m:sub>
                    </m:sSub>
                  </m:oMath>
                </a14:m>
                <a:endParaRPr lang="da-DK" dirty="0"/>
              </a:p>
            </p:txBody>
          </p:sp>
        </mc:Choice>
        <mc:Fallback xmlns="">
          <p:sp>
            <p:nvSpPr>
              <p:cNvPr id="3" name="Text Placeholder 2">
                <a:extLst>
                  <a:ext uri="{FF2B5EF4-FFF2-40B4-BE49-F238E27FC236}">
                    <a16:creationId xmlns:a16="http://schemas.microsoft.com/office/drawing/2014/main" id="{E2138693-F49C-4C76-8827-3134705E142D}"/>
                  </a:ext>
                </a:extLst>
              </p:cNvPr>
              <p:cNvSpPr>
                <a:spLocks noGrp="1" noRot="1" noChangeAspect="1" noMove="1" noResize="1" noEditPoints="1" noAdjustHandles="1" noChangeArrowheads="1" noChangeShapeType="1" noTextEdit="1"/>
              </p:cNvSpPr>
              <p:nvPr>
                <p:ph type="body" sz="quarter" idx="12"/>
              </p:nvPr>
            </p:nvSpPr>
            <p:spPr>
              <a:xfrm>
                <a:off x="766762" y="2220511"/>
                <a:ext cx="5498235" cy="3243263"/>
              </a:xfrm>
              <a:blipFill>
                <a:blip r:embed="rId3"/>
                <a:stretch>
                  <a:fillRect l="-111"/>
                </a:stretch>
              </a:blipFill>
            </p:spPr>
            <p:txBody>
              <a:bodyPr/>
              <a:lstStyle/>
              <a:p>
                <a:r>
                  <a:rPr lang="da-DK">
                    <a:noFill/>
                  </a:rPr>
                  <a:t> </a:t>
                </a:r>
              </a:p>
            </p:txBody>
          </p:sp>
        </mc:Fallback>
      </mc:AlternateContent>
      <p:sp>
        <p:nvSpPr>
          <p:cNvPr id="11" name="Text Placeholder 10">
            <a:extLst>
              <a:ext uri="{FF2B5EF4-FFF2-40B4-BE49-F238E27FC236}">
                <a16:creationId xmlns:a16="http://schemas.microsoft.com/office/drawing/2014/main" id="{14284B38-6E2A-8AF8-0C84-2667BC286543}"/>
              </a:ext>
            </a:extLst>
          </p:cNvPr>
          <p:cNvSpPr>
            <a:spLocks noGrp="1"/>
          </p:cNvSpPr>
          <p:nvPr>
            <p:ph type="body" sz="quarter" idx="13"/>
          </p:nvPr>
        </p:nvSpPr>
        <p:spPr/>
        <p:txBody>
          <a:bodyPr/>
          <a:lstStyle/>
          <a:p>
            <a:endParaRPr lang="en-DK"/>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BE6FC72-8EE6-450B-9776-687CC2853A6B}"/>
                  </a:ext>
                </a:extLst>
              </p:cNvPr>
              <p:cNvSpPr>
                <a:spLocks noGrp="1"/>
              </p:cNvSpPr>
              <p:nvPr>
                <p:ph type="body" sz="quarter" idx="14"/>
              </p:nvPr>
            </p:nvSpPr>
            <p:spPr>
              <a:xfrm>
                <a:off x="6346186" y="2220511"/>
                <a:ext cx="4516438" cy="3243263"/>
              </a:xfrm>
            </p:spPr>
            <p:txBody>
              <a:bodyPr/>
              <a:lstStyle/>
              <a:p>
                <a:r>
                  <a:rPr lang="en-US" dirty="0"/>
                  <a:t>Driving force of an ion:</a:t>
                </a:r>
              </a:p>
              <a:p>
                <a:pPr lvl="1"/>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𝐼</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𝑔</m:t>
                        </m:r>
                      </m:e>
                      <m:sub>
                        <m:r>
                          <a:rPr lang="en-US"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𝑚</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𝑖</m:t>
                            </m:r>
                          </m:sub>
                        </m:sSub>
                      </m:e>
                    </m:d>
                  </m:oMath>
                </a14:m>
                <a:endParaRPr lang="da-DK" dirty="0"/>
              </a:p>
            </p:txBody>
          </p:sp>
        </mc:Choice>
        <mc:Fallback xmlns="">
          <p:sp>
            <p:nvSpPr>
              <p:cNvPr id="5" name="Text Placeholder 4">
                <a:extLst>
                  <a:ext uri="{FF2B5EF4-FFF2-40B4-BE49-F238E27FC236}">
                    <a16:creationId xmlns:a16="http://schemas.microsoft.com/office/drawing/2014/main" id="{9BE6FC72-8EE6-450B-9776-687CC2853A6B}"/>
                  </a:ext>
                </a:extLst>
              </p:cNvPr>
              <p:cNvSpPr>
                <a:spLocks noGrp="1" noRot="1" noChangeAspect="1" noMove="1" noResize="1" noEditPoints="1" noAdjustHandles="1" noChangeArrowheads="1" noChangeShapeType="1" noTextEdit="1"/>
              </p:cNvSpPr>
              <p:nvPr>
                <p:ph type="body" sz="quarter" idx="14"/>
              </p:nvPr>
            </p:nvSpPr>
            <p:spPr>
              <a:xfrm>
                <a:off x="6346186" y="2220511"/>
                <a:ext cx="4516438" cy="3243263"/>
              </a:xfrm>
              <a:blipFill>
                <a:blip r:embed="rId4"/>
                <a:stretch>
                  <a:fillRect/>
                </a:stretch>
              </a:blipFill>
            </p:spPr>
            <p:txBody>
              <a:bodyPr/>
              <a:lstStyle/>
              <a:p>
                <a:r>
                  <a:rPr lang="en-DK">
                    <a:noFill/>
                  </a:rPr>
                  <a:t> </a:t>
                </a:r>
              </a:p>
            </p:txBody>
          </p:sp>
        </mc:Fallback>
      </mc:AlternateContent>
      <p:grpSp>
        <p:nvGrpSpPr>
          <p:cNvPr id="6" name="Group 81">
            <a:extLst>
              <a:ext uri="{FF2B5EF4-FFF2-40B4-BE49-F238E27FC236}">
                <a16:creationId xmlns:a16="http://schemas.microsoft.com/office/drawing/2014/main" id="{149BD555-2754-7263-EAFA-4BCD447E62F6}"/>
              </a:ext>
            </a:extLst>
          </p:cNvPr>
          <p:cNvGrpSpPr>
            <a:grpSpLocks/>
          </p:cNvGrpSpPr>
          <p:nvPr/>
        </p:nvGrpSpPr>
        <p:grpSpPr bwMode="auto">
          <a:xfrm>
            <a:off x="7097744" y="3211735"/>
            <a:ext cx="3414077" cy="2465468"/>
            <a:chOff x="0" y="304800"/>
            <a:chExt cx="4191000" cy="3429000"/>
          </a:xfrm>
        </p:grpSpPr>
        <p:pic>
          <p:nvPicPr>
            <p:cNvPr id="7" name="Picture 2" descr="S:\Comp-neurosci-course\HHfig01.tif">
              <a:extLst>
                <a:ext uri="{FF2B5EF4-FFF2-40B4-BE49-F238E27FC236}">
                  <a16:creationId xmlns:a16="http://schemas.microsoft.com/office/drawing/2014/main" id="{17760B93-6868-13F9-8229-E1EC0DD4F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233" t="27739" r="24081" b="9526"/>
            <a:stretch>
              <a:fillRect/>
            </a:stretch>
          </p:blipFill>
          <p:spPr bwMode="auto">
            <a:xfrm>
              <a:off x="0" y="304800"/>
              <a:ext cx="4191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24A709CB-7942-A00C-F351-FBD9E1971ECC}"/>
                </a:ext>
              </a:extLst>
            </p:cNvPr>
            <p:cNvSpPr txBox="1">
              <a:spLocks noChangeArrowheads="1"/>
            </p:cNvSpPr>
            <p:nvPr/>
          </p:nvSpPr>
          <p:spPr bwMode="auto">
            <a:xfrm>
              <a:off x="974478" y="1828800"/>
              <a:ext cx="320922"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da-DK" sz="1600">
                  <a:latin typeface="Arial" panose="020B0604020202020204" pitchFamily="34" charset="0"/>
                </a:rPr>
                <a:t>V</a:t>
              </a:r>
              <a:endParaRPr lang="en-US" altLang="da-DK" sz="1100">
                <a:latin typeface="Arial" panose="020B0604020202020204" pitchFamily="34" charset="0"/>
              </a:endParaRPr>
            </a:p>
          </p:txBody>
        </p:sp>
      </p:grpSp>
    </p:spTree>
    <p:extLst>
      <p:ext uri="{BB962C8B-B14F-4D97-AF65-F5344CB8AC3E}">
        <p14:creationId xmlns:p14="http://schemas.microsoft.com/office/powerpoint/2010/main" val="355309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E05AC-C1CE-3E43-2480-1B25B84F8966}"/>
              </a:ext>
            </a:extLst>
          </p:cNvPr>
          <p:cNvSpPr>
            <a:spLocks noGrp="1"/>
          </p:cNvSpPr>
          <p:nvPr>
            <p:ph type="title"/>
          </p:nvPr>
        </p:nvSpPr>
        <p:spPr>
          <a:xfrm>
            <a:off x="766763" y="657226"/>
            <a:ext cx="5149879" cy="1408112"/>
          </a:xfrm>
        </p:spPr>
        <p:txBody>
          <a:bodyPr/>
          <a:lstStyle/>
          <a:p>
            <a:r>
              <a:rPr lang="en-US" err="1"/>
              <a:t>Cheatsheet</a:t>
            </a:r>
            <a:r>
              <a:rPr lang="en-US"/>
              <a:t> - dyne</a:t>
            </a:r>
            <a:endParaRPr lang="en-DK"/>
          </a:p>
        </p:txBody>
      </p:sp>
      <p:sp>
        <p:nvSpPr>
          <p:cNvPr id="4" name="Text Placeholder 3">
            <a:extLst>
              <a:ext uri="{FF2B5EF4-FFF2-40B4-BE49-F238E27FC236}">
                <a16:creationId xmlns:a16="http://schemas.microsoft.com/office/drawing/2014/main" id="{DA882E23-D0B5-4E41-870B-09A78F719451}"/>
              </a:ext>
            </a:extLst>
          </p:cNvPr>
          <p:cNvSpPr>
            <a:spLocks noGrp="1"/>
          </p:cNvSpPr>
          <p:nvPr>
            <p:ph type="body" sz="quarter" idx="12"/>
          </p:nvPr>
        </p:nvSpPr>
        <p:spPr/>
        <p:txBody>
          <a:bodyPr/>
          <a:lstStyle/>
          <a:p>
            <a:endParaRPr lang="en-DK"/>
          </a:p>
        </p:txBody>
      </p:sp>
      <p:pic>
        <p:nvPicPr>
          <p:cNvPr id="13" name="Picture 12">
            <a:extLst>
              <a:ext uri="{FF2B5EF4-FFF2-40B4-BE49-F238E27FC236}">
                <a16:creationId xmlns:a16="http://schemas.microsoft.com/office/drawing/2014/main" id="{D357C56C-D18F-1B44-C9C5-EA45C190B9A4}"/>
              </a:ext>
            </a:extLst>
          </p:cNvPr>
          <p:cNvPicPr>
            <a:picLocks noChangeAspect="1"/>
          </p:cNvPicPr>
          <p:nvPr/>
        </p:nvPicPr>
        <p:blipFill>
          <a:blip r:embed="rId2"/>
          <a:stretch>
            <a:fillRect/>
          </a:stretch>
        </p:blipFill>
        <p:spPr>
          <a:xfrm>
            <a:off x="1470967" y="1378654"/>
            <a:ext cx="9250066" cy="4391638"/>
          </a:xfrm>
          <a:prstGeom prst="rect">
            <a:avLst/>
          </a:prstGeom>
        </p:spPr>
      </p:pic>
    </p:spTree>
    <p:extLst>
      <p:ext uri="{BB962C8B-B14F-4D97-AF65-F5344CB8AC3E}">
        <p14:creationId xmlns:p14="http://schemas.microsoft.com/office/powerpoint/2010/main" val="405827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1A0B6-FDDF-4288-BF47-B2BB4E218353}"/>
              </a:ext>
            </a:extLst>
          </p:cNvPr>
          <p:cNvSpPr>
            <a:spLocks noGrp="1"/>
          </p:cNvSpPr>
          <p:nvPr>
            <p:ph type="title"/>
          </p:nvPr>
        </p:nvSpPr>
        <p:spPr>
          <a:xfrm>
            <a:off x="766762" y="657225"/>
            <a:ext cx="8880157" cy="1402687"/>
          </a:xfrm>
        </p:spPr>
        <p:txBody>
          <a:bodyPr/>
          <a:lstStyle/>
          <a:p>
            <a:r>
              <a:rPr lang="en-US" dirty="0"/>
              <a:t>Cardiac Action Potential (Ventricular myocytes)</a:t>
            </a:r>
            <a:endParaRPr lang="da-DK" dirty="0"/>
          </a:p>
        </p:txBody>
      </p:sp>
      <p:sp>
        <p:nvSpPr>
          <p:cNvPr id="5" name="Text Placeholder 4">
            <a:extLst>
              <a:ext uri="{FF2B5EF4-FFF2-40B4-BE49-F238E27FC236}">
                <a16:creationId xmlns:a16="http://schemas.microsoft.com/office/drawing/2014/main" id="{176FB5EE-306E-5D13-B843-A715CC65D6D1}"/>
              </a:ext>
            </a:extLst>
          </p:cNvPr>
          <p:cNvSpPr>
            <a:spLocks noGrp="1"/>
          </p:cNvSpPr>
          <p:nvPr>
            <p:ph type="body" sz="quarter" idx="12"/>
          </p:nvPr>
        </p:nvSpPr>
        <p:spPr/>
        <p:txBody>
          <a:bodyPr/>
          <a:lstStyle/>
          <a:p>
            <a:r>
              <a:rPr lang="da-DK" dirty="0"/>
              <a:t>ERP: </a:t>
            </a:r>
            <a:r>
              <a:rPr lang="da-DK" dirty="0" err="1"/>
              <a:t>Effective</a:t>
            </a:r>
            <a:r>
              <a:rPr lang="da-DK" dirty="0"/>
              <a:t> </a:t>
            </a:r>
            <a:r>
              <a:rPr lang="da-DK" dirty="0" err="1"/>
              <a:t>Refractory</a:t>
            </a:r>
            <a:r>
              <a:rPr lang="da-DK" dirty="0"/>
              <a:t> </a:t>
            </a:r>
            <a:r>
              <a:rPr lang="da-DK" dirty="0" err="1"/>
              <a:t>Period</a:t>
            </a:r>
            <a:endParaRPr lang="da-DK" dirty="0"/>
          </a:p>
          <a:p>
            <a:r>
              <a:rPr lang="da-DK" dirty="0"/>
              <a:t>RRP: Relative </a:t>
            </a:r>
            <a:r>
              <a:rPr lang="da-DK" dirty="0" err="1"/>
              <a:t>Refractory</a:t>
            </a:r>
            <a:r>
              <a:rPr lang="da-DK" dirty="0"/>
              <a:t> </a:t>
            </a:r>
            <a:r>
              <a:rPr lang="da-DK" dirty="0" err="1"/>
              <a:t>Period</a:t>
            </a:r>
            <a:endParaRPr lang="da-DK" dirty="0"/>
          </a:p>
          <a:p>
            <a:r>
              <a:rPr lang="da-DK" dirty="0"/>
              <a:t>ARP: </a:t>
            </a:r>
            <a:r>
              <a:rPr lang="da-DK" dirty="0" err="1"/>
              <a:t>Absolute</a:t>
            </a:r>
            <a:r>
              <a:rPr lang="da-DK" dirty="0"/>
              <a:t> </a:t>
            </a:r>
            <a:r>
              <a:rPr lang="da-DK" dirty="0" err="1"/>
              <a:t>Refractory</a:t>
            </a:r>
            <a:r>
              <a:rPr lang="da-DK" dirty="0"/>
              <a:t> </a:t>
            </a:r>
            <a:r>
              <a:rPr lang="da-DK" dirty="0" err="1"/>
              <a:t>Period</a:t>
            </a:r>
            <a:endParaRPr lang="da-DK" dirty="0"/>
          </a:p>
          <a:p>
            <a:pPr marL="0" indent="0">
              <a:buNone/>
            </a:pPr>
            <a:endParaRPr lang="en-DK" dirty="0"/>
          </a:p>
        </p:txBody>
      </p:sp>
      <p:pic>
        <p:nvPicPr>
          <p:cNvPr id="6" name="Picture 5">
            <a:extLst>
              <a:ext uri="{FF2B5EF4-FFF2-40B4-BE49-F238E27FC236}">
                <a16:creationId xmlns:a16="http://schemas.microsoft.com/office/drawing/2014/main" id="{D45DBC62-D4F0-4CB9-856F-18BF4B7E9B2D}"/>
              </a:ext>
            </a:extLst>
          </p:cNvPr>
          <p:cNvPicPr>
            <a:picLocks noChangeAspect="1"/>
          </p:cNvPicPr>
          <p:nvPr/>
        </p:nvPicPr>
        <p:blipFill>
          <a:blip r:embed="rId3"/>
          <a:stretch>
            <a:fillRect/>
          </a:stretch>
        </p:blipFill>
        <p:spPr>
          <a:xfrm>
            <a:off x="5021728" y="2205038"/>
            <a:ext cx="5788579" cy="3683404"/>
          </a:xfrm>
          <a:prstGeom prst="rect">
            <a:avLst/>
          </a:prstGeom>
        </p:spPr>
      </p:pic>
    </p:spTree>
    <p:extLst>
      <p:ext uri="{BB962C8B-B14F-4D97-AF65-F5344CB8AC3E}">
        <p14:creationId xmlns:p14="http://schemas.microsoft.com/office/powerpoint/2010/main" val="3909452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0B0A-4C64-4B34-90CB-D0C21536687B}"/>
              </a:ext>
            </a:extLst>
          </p:cNvPr>
          <p:cNvSpPr>
            <a:spLocks noGrp="1"/>
          </p:cNvSpPr>
          <p:nvPr>
            <p:ph type="title"/>
          </p:nvPr>
        </p:nvSpPr>
        <p:spPr>
          <a:xfrm>
            <a:off x="766763" y="657225"/>
            <a:ext cx="4516438" cy="1473911"/>
          </a:xfrm>
        </p:spPr>
        <p:txBody>
          <a:bodyPr/>
          <a:lstStyle/>
          <a:p>
            <a:r>
              <a:rPr lang="en-US"/>
              <a:t>Cardiac Action Potential</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CD9243-746B-4264-BD77-31547570CCA6}"/>
                  </a:ext>
                </a:extLst>
              </p:cNvPr>
              <p:cNvSpPr>
                <a:spLocks noGrp="1"/>
              </p:cNvSpPr>
              <p:nvPr>
                <p:ph type="body" sz="quarter" idx="12"/>
              </p:nvPr>
            </p:nvSpPr>
            <p:spPr>
              <a:xfrm>
                <a:off x="766763" y="2220511"/>
                <a:ext cx="4516438" cy="3243263"/>
              </a:xfrm>
            </p:spPr>
            <p:txBody>
              <a:bodyPr>
                <a:normAutofit fontScale="92500" lnSpcReduction="20000"/>
              </a:bodyPr>
              <a:lstStyle/>
              <a:p>
                <a:r>
                  <a:rPr lang="da-DK"/>
                  <a:t>Exercise: Which current is responsible for each phase?</a:t>
                </a:r>
              </a:p>
              <a:p>
                <a:pPr lvl="1"/>
                <a:r>
                  <a:rPr lang="da-DK"/>
                  <a:t>Phase 0: </a:t>
                </a:r>
                <a14:m>
                  <m:oMath xmlns:m="http://schemas.openxmlformats.org/officeDocument/2006/math">
                    <m:sSub>
                      <m:sSubPr>
                        <m:ctrlPr>
                          <a:rPr lang="da-DK" i="1" dirty="0" smtClean="0">
                            <a:latin typeface="Cambria Math" panose="02040503050406030204" pitchFamily="18" charset="0"/>
                          </a:rPr>
                        </m:ctrlPr>
                      </m:sSubPr>
                      <m:e>
                        <m:r>
                          <a:rPr lang="da-DK" dirty="0" smtClean="0">
                            <a:latin typeface="Cambria Math" panose="02040503050406030204" pitchFamily="18" charset="0"/>
                          </a:rPr>
                          <m:t>𝐼</m:t>
                        </m:r>
                      </m:e>
                      <m:sub>
                        <m:r>
                          <a:rPr lang="da-DK" dirty="0" smtClean="0">
                            <a:latin typeface="Cambria Math" panose="02040503050406030204" pitchFamily="18" charset="0"/>
                          </a:rPr>
                          <m:t>𝑁𝑎</m:t>
                        </m:r>
                      </m:sub>
                    </m:sSub>
                  </m:oMath>
                </a14:m>
                <a:endParaRPr lang="da-DK"/>
              </a:p>
              <a:p>
                <a:pPr lvl="2"/>
                <a:r>
                  <a:rPr lang="en-US"/>
                  <a:t>0 : Na+ inwards</a:t>
                </a:r>
                <a:endParaRPr lang="da-DK"/>
              </a:p>
              <a:p>
                <a:pPr lvl="1"/>
                <a:r>
                  <a:rPr lang="da-DK"/>
                  <a:t>Phase 1: </a:t>
                </a:r>
                <a14:m>
                  <m:oMath xmlns:m="http://schemas.openxmlformats.org/officeDocument/2006/math">
                    <m:sSub>
                      <m:sSubPr>
                        <m:ctrlPr>
                          <a:rPr lang="da-DK" i="1" dirty="0" smtClean="0">
                            <a:latin typeface="Cambria Math" panose="02040503050406030204" pitchFamily="18" charset="0"/>
                          </a:rPr>
                        </m:ctrlPr>
                      </m:sSubPr>
                      <m:e>
                        <m:r>
                          <a:rPr lang="da-DK" dirty="0" smtClean="0">
                            <a:latin typeface="Cambria Math" panose="02040503050406030204" pitchFamily="18" charset="0"/>
                          </a:rPr>
                          <m:t>𝐼</m:t>
                        </m:r>
                      </m:e>
                      <m:sub>
                        <m:r>
                          <a:rPr lang="da-DK" dirty="0" smtClean="0">
                            <a:latin typeface="Cambria Math" panose="02040503050406030204" pitchFamily="18" charset="0"/>
                          </a:rPr>
                          <m:t>𝑡𝑜</m:t>
                        </m:r>
                      </m:sub>
                    </m:sSub>
                  </m:oMath>
                </a14:m>
                <a:endParaRPr lang="da-DK"/>
              </a:p>
              <a:p>
                <a:pPr lvl="2"/>
                <a:r>
                  <a:rPr lang="en-US"/>
                  <a:t>1 : K+ Outward and Na+ inactivates</a:t>
                </a:r>
              </a:p>
              <a:p>
                <a:pPr lvl="1"/>
                <a:r>
                  <a:rPr lang="da-DK" err="1"/>
                  <a:t>Phase</a:t>
                </a:r>
                <a:r>
                  <a:rPr lang="da-DK"/>
                  <a:t> 2: </a:t>
                </a:r>
                <a14:m>
                  <m:oMath xmlns:m="http://schemas.openxmlformats.org/officeDocument/2006/math">
                    <m:sSub>
                      <m:sSubPr>
                        <m:ctrlPr>
                          <a:rPr lang="da-DK" i="1" dirty="0" smtClean="0">
                            <a:latin typeface="Cambria Math" panose="02040503050406030204" pitchFamily="18" charset="0"/>
                          </a:rPr>
                        </m:ctrlPr>
                      </m:sSubPr>
                      <m:e>
                        <m:r>
                          <a:rPr lang="da-DK" dirty="0" smtClean="0">
                            <a:latin typeface="Cambria Math" panose="02040503050406030204" pitchFamily="18" charset="0"/>
                          </a:rPr>
                          <m:t>𝐼</m:t>
                        </m:r>
                      </m:e>
                      <m:sub>
                        <m:r>
                          <a:rPr lang="da-DK" dirty="0" smtClean="0">
                            <a:latin typeface="Cambria Math" panose="02040503050406030204" pitchFamily="18" charset="0"/>
                          </a:rPr>
                          <m:t>𝐶𝑎</m:t>
                        </m:r>
                      </m:sub>
                    </m:sSub>
                  </m:oMath>
                </a14:m>
                <a:endParaRPr lang="en-US"/>
              </a:p>
              <a:p>
                <a:pPr lvl="2"/>
                <a:r>
                  <a:rPr lang="en-US"/>
                  <a:t>2 : Ca2+ Inwards</a:t>
                </a:r>
                <a:endParaRPr lang="da-DK"/>
              </a:p>
              <a:p>
                <a:pPr lvl="1"/>
                <a:r>
                  <a:rPr lang="da-DK"/>
                  <a:t>Phase 3: </a:t>
                </a:r>
                <a14:m>
                  <m:oMath xmlns:m="http://schemas.openxmlformats.org/officeDocument/2006/math">
                    <m:sSub>
                      <m:sSubPr>
                        <m:ctrlPr>
                          <a:rPr lang="da-DK" i="1" dirty="0" smtClean="0">
                            <a:latin typeface="Cambria Math" panose="02040503050406030204" pitchFamily="18" charset="0"/>
                          </a:rPr>
                        </m:ctrlPr>
                      </m:sSubPr>
                      <m:e>
                        <m:r>
                          <a:rPr lang="da-DK" dirty="0" smtClean="0">
                            <a:latin typeface="Cambria Math" panose="02040503050406030204" pitchFamily="18" charset="0"/>
                          </a:rPr>
                          <m:t>𝐼</m:t>
                        </m:r>
                      </m:e>
                      <m:sub>
                        <m:r>
                          <a:rPr lang="da-DK" dirty="0" smtClean="0">
                            <a:latin typeface="Cambria Math" panose="02040503050406030204" pitchFamily="18" charset="0"/>
                          </a:rPr>
                          <m:t>𝐾</m:t>
                        </m:r>
                      </m:sub>
                    </m:sSub>
                  </m:oMath>
                </a14:m>
                <a:endParaRPr lang="da-DK"/>
              </a:p>
              <a:p>
                <a:pPr lvl="2"/>
                <a:r>
                  <a:rPr lang="en-US"/>
                  <a:t>L-Type closure and </a:t>
                </a:r>
                <a:r>
                  <a:rPr lang="en-US" err="1"/>
                  <a:t>gK</a:t>
                </a:r>
                <a:r>
                  <a:rPr lang="en-US"/>
                  <a:t> increase cause </a:t>
                </a:r>
                <a:r>
                  <a:rPr lang="en-US" err="1"/>
                  <a:t>repolization</a:t>
                </a:r>
                <a:endParaRPr lang="da-DK"/>
              </a:p>
              <a:p>
                <a:pPr lvl="1"/>
                <a:r>
                  <a:rPr lang="da-DK"/>
                  <a:t>Phase 4: </a:t>
                </a:r>
                <a14:m>
                  <m:oMath xmlns:m="http://schemas.openxmlformats.org/officeDocument/2006/math">
                    <m:sSub>
                      <m:sSubPr>
                        <m:ctrlPr>
                          <a:rPr lang="en-US" i="1" dirty="0" smtClean="0">
                            <a:latin typeface="Cambria Math" panose="02040503050406030204" pitchFamily="18" charset="0"/>
                          </a:rPr>
                        </m:ctrlPr>
                      </m:sSubPr>
                      <m:e>
                        <m:r>
                          <a:rPr lang="da-DK" dirty="0" smtClean="0">
                            <a:latin typeface="Cambria Math" panose="02040503050406030204" pitchFamily="18" charset="0"/>
                          </a:rPr>
                          <m:t>𝐼</m:t>
                        </m:r>
                      </m:e>
                      <m:sub>
                        <m:sSub>
                          <m:sSubPr>
                            <m:ctrlPr>
                              <a:rPr lang="en-US" i="1" dirty="0" smtClean="0">
                                <a:latin typeface="Cambria Math" panose="02040503050406030204" pitchFamily="18" charset="0"/>
                              </a:rPr>
                            </m:ctrlPr>
                          </m:sSubPr>
                          <m:e>
                            <m:r>
                              <a:rPr lang="da-DK" dirty="0" smtClean="0">
                                <a:latin typeface="Cambria Math" panose="02040503050406030204" pitchFamily="18" charset="0"/>
                              </a:rPr>
                              <m:t>𝐾</m:t>
                            </m:r>
                          </m:e>
                          <m:sub>
                            <m:r>
                              <a:rPr lang="da-DK" dirty="0" smtClean="0">
                                <a:latin typeface="Cambria Math" panose="02040503050406030204" pitchFamily="18" charset="0"/>
                              </a:rPr>
                              <m:t>1</m:t>
                            </m:r>
                          </m:sub>
                        </m:sSub>
                      </m:sub>
                    </m:sSub>
                    <m:r>
                      <a:rPr lang="da-DK" dirty="0" smtClean="0">
                        <a:latin typeface="Cambria Math" panose="02040503050406030204" pitchFamily="18" charset="0"/>
                      </a:rPr>
                      <m:t> </m:t>
                    </m:r>
                  </m:oMath>
                </a14:m>
                <a:endParaRPr lang="da-DK"/>
              </a:p>
              <a:p>
                <a:pPr lvl="2"/>
                <a:br>
                  <a:rPr lang="da-DK"/>
                </a:br>
                <a:endParaRPr lang="da-DK"/>
              </a:p>
            </p:txBody>
          </p:sp>
        </mc:Choice>
        <mc:Fallback xmlns="">
          <p:sp>
            <p:nvSpPr>
              <p:cNvPr id="3" name="Text Placeholder 2">
                <a:extLst>
                  <a:ext uri="{FF2B5EF4-FFF2-40B4-BE49-F238E27FC236}">
                    <a16:creationId xmlns:a16="http://schemas.microsoft.com/office/drawing/2014/main" id="{BDCD9243-746B-4264-BD77-31547570CCA6}"/>
                  </a:ext>
                </a:extLst>
              </p:cNvPr>
              <p:cNvSpPr>
                <a:spLocks noGrp="1" noRot="1" noChangeAspect="1" noMove="1" noResize="1" noEditPoints="1" noAdjustHandles="1" noChangeArrowheads="1" noChangeShapeType="1" noTextEdit="1"/>
              </p:cNvSpPr>
              <p:nvPr>
                <p:ph type="body" sz="quarter" idx="12"/>
              </p:nvPr>
            </p:nvSpPr>
            <p:spPr>
              <a:xfrm>
                <a:off x="766763" y="2220511"/>
                <a:ext cx="4516438" cy="3243263"/>
              </a:xfrm>
              <a:blipFill>
                <a:blip r:embed="rId3"/>
                <a:stretch>
                  <a:fillRect l="-135" t="-376"/>
                </a:stretch>
              </a:blipFill>
            </p:spPr>
            <p:txBody>
              <a:bodyPr/>
              <a:lstStyle/>
              <a:p>
                <a:r>
                  <a:rPr lang="en-DK">
                    <a:noFill/>
                  </a:rPr>
                  <a:t> </a:t>
                </a:r>
              </a:p>
            </p:txBody>
          </p:sp>
        </mc:Fallback>
      </mc:AlternateContent>
      <p:sp>
        <p:nvSpPr>
          <p:cNvPr id="6" name="Text Placeholder 5">
            <a:extLst>
              <a:ext uri="{FF2B5EF4-FFF2-40B4-BE49-F238E27FC236}">
                <a16:creationId xmlns:a16="http://schemas.microsoft.com/office/drawing/2014/main" id="{AD3290EA-F0B9-E506-C506-092E2C459709}"/>
              </a:ext>
            </a:extLst>
          </p:cNvPr>
          <p:cNvSpPr>
            <a:spLocks noGrp="1"/>
          </p:cNvSpPr>
          <p:nvPr>
            <p:ph type="body" sz="quarter" idx="13"/>
          </p:nvPr>
        </p:nvSpPr>
        <p:spPr/>
        <p:txBody>
          <a:bodyPr/>
          <a:lstStyle/>
          <a:p>
            <a:endParaRPr lang="en-DK"/>
          </a:p>
        </p:txBody>
      </p:sp>
      <p:sp>
        <p:nvSpPr>
          <p:cNvPr id="8" name="Text Placeholder 7">
            <a:extLst>
              <a:ext uri="{FF2B5EF4-FFF2-40B4-BE49-F238E27FC236}">
                <a16:creationId xmlns:a16="http://schemas.microsoft.com/office/drawing/2014/main" id="{1A40AA0E-786F-CA35-4F4D-733283214BE7}"/>
              </a:ext>
            </a:extLst>
          </p:cNvPr>
          <p:cNvSpPr>
            <a:spLocks noGrp="1"/>
          </p:cNvSpPr>
          <p:nvPr>
            <p:ph type="body" sz="quarter" idx="14"/>
          </p:nvPr>
        </p:nvSpPr>
        <p:spPr/>
        <p:txBody>
          <a:bodyPr/>
          <a:lstStyle/>
          <a:p>
            <a:endParaRPr lang="en-DK"/>
          </a:p>
        </p:txBody>
      </p:sp>
      <p:pic>
        <p:nvPicPr>
          <p:cNvPr id="7" name="Picture 6">
            <a:extLst>
              <a:ext uri="{FF2B5EF4-FFF2-40B4-BE49-F238E27FC236}">
                <a16:creationId xmlns:a16="http://schemas.microsoft.com/office/drawing/2014/main" id="{B7A46415-BF78-4841-951E-330DA1E72173}"/>
              </a:ext>
            </a:extLst>
          </p:cNvPr>
          <p:cNvPicPr>
            <a:picLocks noChangeAspect="1"/>
          </p:cNvPicPr>
          <p:nvPr/>
        </p:nvPicPr>
        <p:blipFill>
          <a:blip r:embed="rId4"/>
          <a:stretch>
            <a:fillRect/>
          </a:stretch>
        </p:blipFill>
        <p:spPr>
          <a:xfrm>
            <a:off x="7461956" y="65503"/>
            <a:ext cx="3009512" cy="6709160"/>
          </a:xfrm>
          <a:prstGeom prst="rect">
            <a:avLst/>
          </a:prstGeom>
        </p:spPr>
      </p:pic>
    </p:spTree>
    <p:extLst>
      <p:ext uri="{BB962C8B-B14F-4D97-AF65-F5344CB8AC3E}">
        <p14:creationId xmlns:p14="http://schemas.microsoft.com/office/powerpoint/2010/main" val="323669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435717-99EF-41E7-AD69-89BC48A4F068}"/>
              </a:ext>
            </a:extLst>
          </p:cNvPr>
          <p:cNvSpPr>
            <a:spLocks noGrp="1"/>
          </p:cNvSpPr>
          <p:nvPr>
            <p:ph type="title"/>
          </p:nvPr>
        </p:nvSpPr>
        <p:spPr>
          <a:xfrm>
            <a:off x="766763" y="657226"/>
            <a:ext cx="5149879" cy="1408112"/>
          </a:xfrm>
        </p:spPr>
        <p:txBody>
          <a:bodyPr/>
          <a:lstStyle/>
          <a:p>
            <a:r>
              <a:rPr lang="en-US"/>
              <a:t>Cardiac Action Potential</a:t>
            </a:r>
            <a:endParaRPr lang="da-DK"/>
          </a:p>
        </p:txBody>
      </p:sp>
      <p:sp>
        <p:nvSpPr>
          <p:cNvPr id="7" name="Text Placeholder 6">
            <a:extLst>
              <a:ext uri="{FF2B5EF4-FFF2-40B4-BE49-F238E27FC236}">
                <a16:creationId xmlns:a16="http://schemas.microsoft.com/office/drawing/2014/main" id="{57F6B2E1-DA2B-4A86-A0C4-909C2E3B92C9}"/>
              </a:ext>
            </a:extLst>
          </p:cNvPr>
          <p:cNvSpPr>
            <a:spLocks noGrp="1"/>
          </p:cNvSpPr>
          <p:nvPr>
            <p:ph type="body" sz="quarter" idx="12"/>
          </p:nvPr>
        </p:nvSpPr>
        <p:spPr>
          <a:xfrm>
            <a:off x="766762" y="2205038"/>
            <a:ext cx="10853737" cy="3704284"/>
          </a:xfrm>
        </p:spPr>
        <p:txBody>
          <a:bodyPr/>
          <a:lstStyle/>
          <a:p>
            <a:r>
              <a:rPr lang="da-DK" dirty="0" err="1"/>
              <a:t>Heterogeneous</a:t>
            </a:r>
            <a:r>
              <a:rPr lang="da-DK" dirty="0"/>
              <a:t> </a:t>
            </a:r>
            <a:r>
              <a:rPr lang="da-DK" dirty="0" err="1"/>
              <a:t>channel</a:t>
            </a:r>
            <a:r>
              <a:rPr lang="da-DK" dirty="0"/>
              <a:t> </a:t>
            </a:r>
            <a:r>
              <a:rPr lang="da-DK" dirty="0" err="1"/>
              <a:t>expressions</a:t>
            </a:r>
            <a:endParaRPr lang="da-DK" dirty="0"/>
          </a:p>
          <a:p>
            <a:r>
              <a:rPr lang="da-DK" dirty="0" err="1"/>
              <a:t>Heterogeneous</a:t>
            </a:r>
            <a:r>
              <a:rPr lang="da-DK" dirty="0"/>
              <a:t> action potentials</a:t>
            </a:r>
            <a:br>
              <a:rPr lang="da-DK" dirty="0"/>
            </a:br>
            <a:endParaRPr lang="da-DK" dirty="0"/>
          </a:p>
        </p:txBody>
      </p:sp>
      <p:pic>
        <p:nvPicPr>
          <p:cNvPr id="9" name="Picture 8">
            <a:extLst>
              <a:ext uri="{FF2B5EF4-FFF2-40B4-BE49-F238E27FC236}">
                <a16:creationId xmlns:a16="http://schemas.microsoft.com/office/drawing/2014/main" id="{B161DE8E-D018-4885-AC55-C126F941E972}"/>
              </a:ext>
            </a:extLst>
          </p:cNvPr>
          <p:cNvPicPr>
            <a:picLocks noChangeAspect="1"/>
          </p:cNvPicPr>
          <p:nvPr/>
        </p:nvPicPr>
        <p:blipFill>
          <a:blip r:embed="rId3"/>
          <a:stretch>
            <a:fillRect/>
          </a:stretch>
        </p:blipFill>
        <p:spPr>
          <a:xfrm>
            <a:off x="1861218" y="3255833"/>
            <a:ext cx="8110847" cy="2357203"/>
          </a:xfrm>
          <a:prstGeom prst="rect">
            <a:avLst/>
          </a:prstGeom>
        </p:spPr>
      </p:pic>
    </p:spTree>
    <p:extLst>
      <p:ext uri="{BB962C8B-B14F-4D97-AF65-F5344CB8AC3E}">
        <p14:creationId xmlns:p14="http://schemas.microsoft.com/office/powerpoint/2010/main" val="203760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AB83DD-21AF-4AF9-A228-8CBE4B2A3AB0}"/>
              </a:ext>
            </a:extLst>
          </p:cNvPr>
          <p:cNvSpPr>
            <a:spLocks noGrp="1"/>
          </p:cNvSpPr>
          <p:nvPr>
            <p:ph type="title"/>
          </p:nvPr>
        </p:nvSpPr>
        <p:spPr>
          <a:xfrm>
            <a:off x="766763" y="657225"/>
            <a:ext cx="5433070" cy="1402687"/>
          </a:xfrm>
        </p:spPr>
        <p:txBody>
          <a:bodyPr/>
          <a:lstStyle/>
          <a:p>
            <a:r>
              <a:rPr lang="en-US"/>
              <a:t>Cardiac Action Potential</a:t>
            </a:r>
            <a:endParaRPr lang="da-DK"/>
          </a:p>
        </p:txBody>
      </p:sp>
      <p:sp>
        <p:nvSpPr>
          <p:cNvPr id="4" name="Text Placeholder 3">
            <a:extLst>
              <a:ext uri="{FF2B5EF4-FFF2-40B4-BE49-F238E27FC236}">
                <a16:creationId xmlns:a16="http://schemas.microsoft.com/office/drawing/2014/main" id="{D2B2C115-5E6E-4567-A07A-EC9CDD09478F}"/>
              </a:ext>
            </a:extLst>
          </p:cNvPr>
          <p:cNvSpPr>
            <a:spLocks noGrp="1"/>
          </p:cNvSpPr>
          <p:nvPr>
            <p:ph type="body" sz="quarter" idx="12"/>
          </p:nvPr>
        </p:nvSpPr>
        <p:spPr>
          <a:xfrm>
            <a:off x="766763" y="2205038"/>
            <a:ext cx="5433070" cy="3752115"/>
          </a:xfrm>
        </p:spPr>
        <p:txBody>
          <a:bodyPr/>
          <a:lstStyle/>
          <a:p>
            <a:r>
              <a:rPr lang="en-US" dirty="0"/>
              <a:t>Voltage gated ion channels are either open or closed</a:t>
            </a:r>
          </a:p>
          <a:p>
            <a:r>
              <a:rPr lang="en-US" dirty="0"/>
              <a:t>Single channels act stochastically</a:t>
            </a:r>
          </a:p>
          <a:p>
            <a:r>
              <a:rPr lang="en-US" dirty="0"/>
              <a:t>Hodgkin-Huxley describe the overall effect on the cell</a:t>
            </a:r>
            <a:br>
              <a:rPr lang="en-US" dirty="0"/>
            </a:br>
            <a:endParaRPr lang="da-DK" dirty="0"/>
          </a:p>
        </p:txBody>
      </p:sp>
      <p:pic>
        <p:nvPicPr>
          <p:cNvPr id="6" name="Picture 5">
            <a:extLst>
              <a:ext uri="{FF2B5EF4-FFF2-40B4-BE49-F238E27FC236}">
                <a16:creationId xmlns:a16="http://schemas.microsoft.com/office/drawing/2014/main" id="{3383BD9E-9FB9-4C8C-8902-EA4ABBF94C54}"/>
              </a:ext>
            </a:extLst>
          </p:cNvPr>
          <p:cNvPicPr>
            <a:picLocks noChangeAspect="1"/>
          </p:cNvPicPr>
          <p:nvPr/>
        </p:nvPicPr>
        <p:blipFill>
          <a:blip r:embed="rId2"/>
          <a:stretch>
            <a:fillRect/>
          </a:stretch>
        </p:blipFill>
        <p:spPr>
          <a:xfrm>
            <a:off x="7279636" y="2452876"/>
            <a:ext cx="4322557" cy="2200705"/>
          </a:xfrm>
          <a:prstGeom prst="rect">
            <a:avLst/>
          </a:prstGeom>
        </p:spPr>
      </p:pic>
    </p:spTree>
    <p:extLst>
      <p:ext uri="{BB962C8B-B14F-4D97-AF65-F5344CB8AC3E}">
        <p14:creationId xmlns:p14="http://schemas.microsoft.com/office/powerpoint/2010/main" val="61790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78F7-EC9C-45AD-A492-41E1E615B651}"/>
              </a:ext>
            </a:extLst>
          </p:cNvPr>
          <p:cNvSpPr>
            <a:spLocks noGrp="1"/>
          </p:cNvSpPr>
          <p:nvPr>
            <p:ph type="title"/>
          </p:nvPr>
        </p:nvSpPr>
        <p:spPr>
          <a:xfrm>
            <a:off x="766763" y="657225"/>
            <a:ext cx="4516438" cy="1473911"/>
          </a:xfrm>
        </p:spPr>
        <p:txBody>
          <a:bodyPr/>
          <a:lstStyle/>
          <a:p>
            <a:r>
              <a:rPr lang="en-US"/>
              <a:t>Cardiac Action Potential</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86BBD7-8391-41AB-8974-2D6E446A0DF3}"/>
                  </a:ext>
                </a:extLst>
              </p:cNvPr>
              <p:cNvSpPr>
                <a:spLocks noGrp="1"/>
              </p:cNvSpPr>
              <p:nvPr>
                <p:ph type="body" sz="quarter" idx="12"/>
              </p:nvPr>
            </p:nvSpPr>
            <p:spPr>
              <a:xfrm>
                <a:off x="766763" y="2220511"/>
                <a:ext cx="4516438" cy="3243263"/>
              </a:xfrm>
            </p:spPr>
            <p:txBody>
              <a:bodyPr>
                <a:normAutofit/>
              </a:bodyPr>
              <a:lstStyle/>
              <a:p>
                <a:r>
                  <a:rPr lang="en-US" dirty="0"/>
                  <a:t>Hodgkin-Huxley (Nobel prize 1963)</a:t>
                </a:r>
                <a:br>
                  <a:rPr lang="en-US" dirty="0"/>
                </a:br>
                <a:br>
                  <a:rPr lang="en-US" dirty="0"/>
                </a:br>
                <a:endParaRPr lang="en-US" dirty="0"/>
              </a:p>
              <a:p>
                <a:endParaRPr lang="en-US" dirty="0"/>
              </a:p>
              <a:p>
                <a:r>
                  <a:rPr lang="en-US" dirty="0"/>
                  <a:t>Where 𝑛 is the fraction of open channels, </a:t>
                </a:r>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𝛼</m:t>
                        </m:r>
                      </m:e>
                      <m:sub>
                        <m:r>
                          <a:rPr lang="en-US" dirty="0" smtClean="0">
                            <a:latin typeface="Cambria Math" panose="02040503050406030204" pitchFamily="18" charset="0"/>
                          </a:rPr>
                          <m:t>𝑛</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𝛽</m:t>
                        </m:r>
                      </m:e>
                      <m:sub>
                        <m:r>
                          <a:rPr lang="en-US" dirty="0" smtClean="0">
                            <a:latin typeface="Cambria Math" panose="02040503050406030204" pitchFamily="18" charset="0"/>
                          </a:rPr>
                          <m:t>𝑛</m:t>
                        </m:r>
                      </m:sub>
                    </m:sSub>
                  </m:oMath>
                </a14:m>
                <a:r>
                  <a:rPr lang="en-US" dirty="0"/>
                  <a:t> are voltage-dependent opening and closing rates, respectively. </a:t>
                </a:r>
                <a:br>
                  <a:rPr lang="en-US" dirty="0"/>
                </a:br>
                <a:endParaRPr lang="da-DK" dirty="0"/>
              </a:p>
            </p:txBody>
          </p:sp>
        </mc:Choice>
        <mc:Fallback xmlns="">
          <p:sp>
            <p:nvSpPr>
              <p:cNvPr id="3" name="Text Placeholder 2">
                <a:extLst>
                  <a:ext uri="{FF2B5EF4-FFF2-40B4-BE49-F238E27FC236}">
                    <a16:creationId xmlns:a16="http://schemas.microsoft.com/office/drawing/2014/main" id="{3F86BBD7-8391-41AB-8974-2D6E446A0DF3}"/>
                  </a:ext>
                </a:extLst>
              </p:cNvPr>
              <p:cNvSpPr>
                <a:spLocks noGrp="1" noRot="1" noChangeAspect="1" noMove="1" noResize="1" noEditPoints="1" noAdjustHandles="1" noChangeArrowheads="1" noChangeShapeType="1" noTextEdit="1"/>
              </p:cNvSpPr>
              <p:nvPr>
                <p:ph type="body" sz="quarter" idx="12"/>
              </p:nvPr>
            </p:nvSpPr>
            <p:spPr>
              <a:xfrm>
                <a:off x="766763" y="2220511"/>
                <a:ext cx="4516438" cy="3243263"/>
              </a:xfrm>
              <a:blipFill>
                <a:blip r:embed="rId3"/>
                <a:stretch>
                  <a:fillRect l="-135" r="-3779"/>
                </a:stretch>
              </a:blipFill>
            </p:spPr>
            <p:txBody>
              <a:bodyPr/>
              <a:lstStyle/>
              <a:p>
                <a:r>
                  <a:rPr lang="en-DK">
                    <a:noFill/>
                  </a:rPr>
                  <a:t> </a:t>
                </a:r>
              </a:p>
            </p:txBody>
          </p:sp>
        </mc:Fallback>
      </mc:AlternateContent>
      <p:sp>
        <p:nvSpPr>
          <p:cNvPr id="9" name="Text Placeholder 8">
            <a:extLst>
              <a:ext uri="{FF2B5EF4-FFF2-40B4-BE49-F238E27FC236}">
                <a16:creationId xmlns:a16="http://schemas.microsoft.com/office/drawing/2014/main" id="{F554604D-5C57-D003-D51E-BE2DE4615263}"/>
              </a:ext>
            </a:extLst>
          </p:cNvPr>
          <p:cNvSpPr>
            <a:spLocks noGrp="1"/>
          </p:cNvSpPr>
          <p:nvPr>
            <p:ph type="body" sz="quarter" idx="13"/>
          </p:nvPr>
        </p:nvSpPr>
        <p:spPr/>
        <p:txBody>
          <a:bodyPr/>
          <a:lstStyle/>
          <a:p>
            <a:endParaRPr lang="en-DK"/>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90FBC2B-F68E-40EA-B442-CA01EE25C9F4}"/>
                  </a:ext>
                </a:extLst>
              </p:cNvPr>
              <p:cNvSpPr>
                <a:spLocks noGrp="1"/>
              </p:cNvSpPr>
              <p:nvPr>
                <p:ph type="body" sz="quarter" idx="14"/>
              </p:nvPr>
            </p:nvSpPr>
            <p:spPr>
              <a:xfrm>
                <a:off x="6346186" y="2220511"/>
                <a:ext cx="4516438" cy="3243263"/>
              </a:xfrm>
            </p:spPr>
            <p:txBody>
              <a:bodyPr>
                <a:normAutofit/>
              </a:bodyPr>
              <a:lstStyle/>
              <a:p>
                <a:r>
                  <a:rPr lang="en-US" dirty="0"/>
                  <a:t>This is the same as a differential equation </a:t>
                </a:r>
                <a:br>
                  <a:rPr lang="en-US" dirty="0"/>
                </a:br>
                <a14:m>
                  <m:oMath xmlns:m="http://schemas.openxmlformats.org/officeDocument/2006/math">
                    <m:f>
                      <m:fPr>
                        <m:ctrlPr>
                          <a:rPr lang="en-US" i="1" smtClean="0">
                            <a:latin typeface="Cambria Math" panose="02040503050406030204" pitchFamily="18" charset="0"/>
                          </a:rPr>
                        </m:ctrlPr>
                      </m:fPr>
                      <m:num>
                        <m:r>
                          <a:rPr lang="en-US" smtClean="0">
                            <a:latin typeface="Cambria Math" panose="02040503050406030204" pitchFamily="18" charset="0"/>
                          </a:rPr>
                          <m:t>𝑑𝑛</m:t>
                        </m:r>
                        <m:d>
                          <m:dPr>
                            <m:ctrlPr>
                              <a:rPr lang="en-US" i="1" smtClean="0">
                                <a:latin typeface="Cambria Math" panose="02040503050406030204" pitchFamily="18" charset="0"/>
                              </a:rPr>
                            </m:ctrlPr>
                          </m:dPr>
                          <m:e>
                            <m:r>
                              <a:rPr lang="en-US" smtClean="0">
                                <a:latin typeface="Cambria Math" panose="02040503050406030204" pitchFamily="18" charset="0"/>
                              </a:rPr>
                              <m:t>𝑡</m:t>
                            </m:r>
                          </m:e>
                        </m:d>
                      </m:num>
                      <m:den>
                        <m:r>
                          <a:rPr lang="en-US" smtClean="0">
                            <a:latin typeface="Cambria Math" panose="02040503050406030204" pitchFamily="18" charset="0"/>
                          </a:rPr>
                          <m:t>𝑑𝑡</m:t>
                        </m:r>
                      </m:den>
                    </m:f>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𝛼</m:t>
                        </m:r>
                      </m:e>
                      <m:sub>
                        <m:r>
                          <a:rPr lang="en-US" smtClean="0">
                            <a:latin typeface="Cambria Math" panose="02040503050406030204" pitchFamily="18" charset="0"/>
                          </a:rPr>
                          <m:t>𝑛</m:t>
                        </m:r>
                      </m:sub>
                    </m:sSub>
                    <m:d>
                      <m:dPr>
                        <m:ctrlPr>
                          <a:rPr lang="en-US" i="1" smtClean="0">
                            <a:latin typeface="Cambria Math" panose="02040503050406030204" pitchFamily="18" charset="0"/>
                          </a:rPr>
                        </m:ctrlPr>
                      </m:dPr>
                      <m:e>
                        <m:r>
                          <a:rPr lang="en-US" smtClean="0">
                            <a:latin typeface="Cambria Math" panose="02040503050406030204" pitchFamily="18" charset="0"/>
                          </a:rPr>
                          <m:t>1−</m:t>
                        </m:r>
                        <m:r>
                          <a:rPr lang="en-US" smtClean="0">
                            <a:latin typeface="Cambria Math" panose="02040503050406030204" pitchFamily="18" charset="0"/>
                          </a:rPr>
                          <m:t>𝑛</m:t>
                        </m:r>
                        <m:d>
                          <m:dPr>
                            <m:ctrlPr>
                              <a:rPr lang="en-US" i="1" smtClean="0">
                                <a:latin typeface="Cambria Math" panose="02040503050406030204" pitchFamily="18" charset="0"/>
                              </a:rPr>
                            </m:ctrlPr>
                          </m:dPr>
                          <m:e>
                            <m:r>
                              <a:rPr lang="en-US" smtClean="0">
                                <a:latin typeface="Cambria Math" panose="02040503050406030204" pitchFamily="18" charset="0"/>
                              </a:rPr>
                              <m:t>𝑡</m:t>
                            </m:r>
                          </m:e>
                        </m:d>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𝑛</m:t>
                        </m:r>
                      </m:sub>
                    </m:sSub>
                    <m:r>
                      <a:rPr lang="en-US" smtClean="0">
                        <a:latin typeface="Cambria Math" panose="02040503050406030204" pitchFamily="18" charset="0"/>
                      </a:rPr>
                      <m:t>𝑛</m:t>
                    </m:r>
                    <m:d>
                      <m:dPr>
                        <m:ctrlPr>
                          <a:rPr lang="en-US" i="1" smtClean="0">
                            <a:latin typeface="Cambria Math" panose="02040503050406030204" pitchFamily="18" charset="0"/>
                          </a:rPr>
                        </m:ctrlPr>
                      </m:dPr>
                      <m:e>
                        <m:r>
                          <a:rPr lang="en-US" smtClean="0">
                            <a:latin typeface="Cambria Math" panose="02040503050406030204" pitchFamily="18" charset="0"/>
                          </a:rPr>
                          <m:t>𝑡</m:t>
                        </m:r>
                      </m:e>
                    </m:d>
                  </m:oMath>
                </a14:m>
                <a:endParaRPr lang="en-US" dirty="0"/>
              </a:p>
              <a:p>
                <a:r>
                  <a:rPr lang="da-DK" dirty="0"/>
                  <a:t>		 ⇕ </a:t>
                </a:r>
                <a:br>
                  <a:rPr lang="da-DK" dirty="0"/>
                </a:br>
                <a14:m>
                  <m:oMath xmlns:m="http://schemas.openxmlformats.org/officeDocument/2006/math">
                    <m:f>
                      <m:fPr>
                        <m:ctrlPr>
                          <a:rPr lang="en-US" i="1" smtClean="0">
                            <a:latin typeface="Cambria Math" panose="02040503050406030204" pitchFamily="18" charset="0"/>
                          </a:rPr>
                        </m:ctrlPr>
                      </m:fPr>
                      <m:num>
                        <m:r>
                          <a:rPr lang="en-US" smtClean="0">
                            <a:latin typeface="Cambria Math" panose="02040503050406030204" pitchFamily="18" charset="0"/>
                          </a:rPr>
                          <m:t>𝑑𝑛</m:t>
                        </m:r>
                        <m:d>
                          <m:dPr>
                            <m:ctrlPr>
                              <a:rPr lang="en-US" i="1" smtClean="0">
                                <a:latin typeface="Cambria Math" panose="02040503050406030204" pitchFamily="18" charset="0"/>
                              </a:rPr>
                            </m:ctrlPr>
                          </m:dPr>
                          <m:e>
                            <m:r>
                              <a:rPr lang="en-US" smtClean="0">
                                <a:latin typeface="Cambria Math" panose="02040503050406030204" pitchFamily="18" charset="0"/>
                              </a:rPr>
                              <m:t>𝑡</m:t>
                            </m:r>
                          </m:e>
                        </m:d>
                      </m:num>
                      <m:den>
                        <m:r>
                          <a:rPr lang="en-US" smtClean="0">
                            <a:latin typeface="Cambria Math" panose="02040503050406030204" pitchFamily="18" charset="0"/>
                          </a:rPr>
                          <m:t>𝑑𝑡</m:t>
                        </m:r>
                      </m:den>
                    </m:f>
                    <m:r>
                      <a:rPr lang="en-US" smtClean="0">
                        <a:latin typeface="Cambria Math" panose="02040503050406030204" pitchFamily="18" charset="0"/>
                      </a:rPr>
                      <m: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𝛼</m:t>
                            </m:r>
                          </m:e>
                          <m:sub>
                            <m:r>
                              <a:rPr lang="en-US" smtClean="0">
                                <a:latin typeface="Cambria Math" panose="02040503050406030204" pitchFamily="18" charset="0"/>
                              </a:rPr>
                              <m:t>𝑛</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𝑛</m:t>
                            </m:r>
                          </m:sub>
                        </m:sSub>
                      </m:e>
                    </m:d>
                    <m:r>
                      <a:rPr lang="en-US" smtClean="0">
                        <a:latin typeface="Cambria Math" panose="02040503050406030204" pitchFamily="18" charset="0"/>
                      </a:rPr>
                      <m:t>𝑛</m:t>
                    </m:r>
                    <m:d>
                      <m:dPr>
                        <m:ctrlPr>
                          <a:rPr lang="en-US" i="1" smtClean="0">
                            <a:latin typeface="Cambria Math" panose="02040503050406030204" pitchFamily="18" charset="0"/>
                          </a:rPr>
                        </m:ctrlPr>
                      </m:dPr>
                      <m:e>
                        <m:r>
                          <a:rPr lang="en-US" smtClean="0">
                            <a:latin typeface="Cambria Math" panose="02040503050406030204" pitchFamily="18" charset="0"/>
                          </a:rPr>
                          <m:t>𝑡</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𝛼</m:t>
                        </m:r>
                      </m:e>
                      <m:sub>
                        <m:r>
                          <a:rPr lang="en-US" smtClean="0">
                            <a:latin typeface="Cambria Math" panose="02040503050406030204" pitchFamily="18" charset="0"/>
                          </a:rPr>
                          <m:t>𝑛</m:t>
                        </m:r>
                      </m:sub>
                    </m:sSub>
                  </m:oMath>
                </a14:m>
                <a:endParaRPr lang="da-DK" dirty="0"/>
              </a:p>
            </p:txBody>
          </p:sp>
        </mc:Choice>
        <mc:Fallback xmlns="">
          <p:sp>
            <p:nvSpPr>
              <p:cNvPr id="5" name="Text Placeholder 4">
                <a:extLst>
                  <a:ext uri="{FF2B5EF4-FFF2-40B4-BE49-F238E27FC236}">
                    <a16:creationId xmlns:a16="http://schemas.microsoft.com/office/drawing/2014/main" id="{590FBC2B-F68E-40EA-B442-CA01EE25C9F4}"/>
                  </a:ext>
                </a:extLst>
              </p:cNvPr>
              <p:cNvSpPr>
                <a:spLocks noGrp="1" noRot="1" noChangeAspect="1" noMove="1" noResize="1" noEditPoints="1" noAdjustHandles="1" noChangeArrowheads="1" noChangeShapeType="1" noTextEdit="1"/>
              </p:cNvSpPr>
              <p:nvPr>
                <p:ph type="body" sz="quarter" idx="14"/>
              </p:nvPr>
            </p:nvSpPr>
            <p:spPr>
              <a:xfrm>
                <a:off x="6346186" y="2220511"/>
                <a:ext cx="4516438" cy="3243263"/>
              </a:xfrm>
              <a:blipFill>
                <a:blip r:embed="rId4"/>
                <a:stretch>
                  <a:fillRect/>
                </a:stretch>
              </a:blipFill>
            </p:spPr>
            <p:txBody>
              <a:bodyPr/>
              <a:lstStyle/>
              <a:p>
                <a:r>
                  <a:rPr lang="en-DK">
                    <a:noFill/>
                  </a:rPr>
                  <a:t> </a:t>
                </a:r>
              </a:p>
            </p:txBody>
          </p:sp>
        </mc:Fallback>
      </mc:AlternateContent>
      <p:pic>
        <p:nvPicPr>
          <p:cNvPr id="7" name="Picture 6">
            <a:extLst>
              <a:ext uri="{FF2B5EF4-FFF2-40B4-BE49-F238E27FC236}">
                <a16:creationId xmlns:a16="http://schemas.microsoft.com/office/drawing/2014/main" id="{E3BA4406-D566-4BCE-A344-E71EBEE90FE9}"/>
              </a:ext>
            </a:extLst>
          </p:cNvPr>
          <p:cNvPicPr>
            <a:picLocks noChangeAspect="1"/>
          </p:cNvPicPr>
          <p:nvPr/>
        </p:nvPicPr>
        <p:blipFill>
          <a:blip r:embed="rId5"/>
          <a:stretch>
            <a:fillRect/>
          </a:stretch>
        </p:blipFill>
        <p:spPr>
          <a:xfrm>
            <a:off x="2130407" y="2684230"/>
            <a:ext cx="1335728" cy="693937"/>
          </a:xfrm>
          <a:prstGeom prst="rect">
            <a:avLst/>
          </a:prstGeom>
        </p:spPr>
      </p:pic>
    </p:spTree>
    <p:extLst>
      <p:ext uri="{BB962C8B-B14F-4D97-AF65-F5344CB8AC3E}">
        <p14:creationId xmlns:p14="http://schemas.microsoft.com/office/powerpoint/2010/main" val="26362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8AEA9B-C4E4-49C3-BF3D-686DEA25B6FA}"/>
              </a:ext>
            </a:extLst>
          </p:cNvPr>
          <p:cNvSpPr>
            <a:spLocks noGrp="1"/>
          </p:cNvSpPr>
          <p:nvPr>
            <p:ph type="title"/>
          </p:nvPr>
        </p:nvSpPr>
        <p:spPr>
          <a:xfrm>
            <a:off x="766763" y="657225"/>
            <a:ext cx="5433070" cy="1402687"/>
          </a:xfrm>
        </p:spPr>
        <p:txBody>
          <a:bodyPr/>
          <a:lstStyle/>
          <a:p>
            <a:r>
              <a:rPr lang="en-US" err="1"/>
              <a:t>Hogdkin</a:t>
            </a:r>
            <a:r>
              <a:rPr lang="en-US"/>
              <a:t>-Huxley in practice</a:t>
            </a:r>
            <a:endParaRPr lang="da-DK"/>
          </a:p>
        </p:txBody>
      </p:sp>
      <p:sp>
        <p:nvSpPr>
          <p:cNvPr id="8" name="Text Placeholder 7">
            <a:extLst>
              <a:ext uri="{FF2B5EF4-FFF2-40B4-BE49-F238E27FC236}">
                <a16:creationId xmlns:a16="http://schemas.microsoft.com/office/drawing/2014/main" id="{0E26BF32-603D-435B-9FE9-5B65F54AD7E2}"/>
              </a:ext>
            </a:extLst>
          </p:cNvPr>
          <p:cNvSpPr>
            <a:spLocks noGrp="1"/>
          </p:cNvSpPr>
          <p:nvPr>
            <p:ph type="body" sz="quarter" idx="12"/>
          </p:nvPr>
        </p:nvSpPr>
        <p:spPr>
          <a:xfrm>
            <a:off x="766763" y="2205038"/>
            <a:ext cx="5433070" cy="3752115"/>
          </a:xfrm>
        </p:spPr>
        <p:txBody>
          <a:bodyPr/>
          <a:lstStyle/>
          <a:p>
            <a:r>
              <a:rPr lang="en-US" dirty="0"/>
              <a:t>Small stimulus: Voltage-gated channels do not open, Na-K pump (and increased leakage currents) brings nerve fiber back to resting potential.</a:t>
            </a:r>
          </a:p>
          <a:p>
            <a:r>
              <a:rPr lang="en-US" dirty="0"/>
              <a:t>Large stimulus: Voltage-gated channel open, and fiber depolarizes. </a:t>
            </a:r>
            <a:br>
              <a:rPr lang="en-US" dirty="0"/>
            </a:br>
            <a:endParaRPr lang="da-DK" dirty="0"/>
          </a:p>
        </p:txBody>
      </p:sp>
      <p:pic>
        <p:nvPicPr>
          <p:cNvPr id="10" name="Picture 9">
            <a:extLst>
              <a:ext uri="{FF2B5EF4-FFF2-40B4-BE49-F238E27FC236}">
                <a16:creationId xmlns:a16="http://schemas.microsoft.com/office/drawing/2014/main" id="{FFF1A11A-1A4A-4F48-A1AC-26665A992B0D}"/>
              </a:ext>
            </a:extLst>
          </p:cNvPr>
          <p:cNvPicPr>
            <a:picLocks noChangeAspect="1"/>
          </p:cNvPicPr>
          <p:nvPr/>
        </p:nvPicPr>
        <p:blipFill>
          <a:blip r:embed="rId2"/>
          <a:stretch>
            <a:fillRect/>
          </a:stretch>
        </p:blipFill>
        <p:spPr>
          <a:xfrm>
            <a:off x="7812741" y="2490355"/>
            <a:ext cx="3834092" cy="2962707"/>
          </a:xfrm>
          <a:prstGeom prst="rect">
            <a:avLst/>
          </a:prstGeom>
        </p:spPr>
      </p:pic>
    </p:spTree>
    <p:extLst>
      <p:ext uri="{BB962C8B-B14F-4D97-AF65-F5344CB8AC3E}">
        <p14:creationId xmlns:p14="http://schemas.microsoft.com/office/powerpoint/2010/main" val="3683032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50A-AD15-00C6-5287-919DCC6AC33D}"/>
              </a:ext>
            </a:extLst>
          </p:cNvPr>
          <p:cNvSpPr>
            <a:spLocks noGrp="1"/>
          </p:cNvSpPr>
          <p:nvPr>
            <p:ph type="title"/>
          </p:nvPr>
        </p:nvSpPr>
        <p:spPr>
          <a:xfrm>
            <a:off x="766763" y="657226"/>
            <a:ext cx="5149879" cy="1408112"/>
          </a:xfrm>
        </p:spPr>
        <p:txBody>
          <a:bodyPr/>
          <a:lstStyle/>
          <a:p>
            <a:r>
              <a:rPr lang="da-DK" dirty="0"/>
              <a:t>Agenda</a:t>
            </a:r>
            <a:endParaRPr lang="en-DK" dirty="0"/>
          </a:p>
        </p:txBody>
      </p:sp>
      <p:sp>
        <p:nvSpPr>
          <p:cNvPr id="3" name="Text Placeholder 2">
            <a:extLst>
              <a:ext uri="{FF2B5EF4-FFF2-40B4-BE49-F238E27FC236}">
                <a16:creationId xmlns:a16="http://schemas.microsoft.com/office/drawing/2014/main" id="{58AE1C58-0692-6F26-AE48-273AB539561B}"/>
              </a:ext>
            </a:extLst>
          </p:cNvPr>
          <p:cNvSpPr>
            <a:spLocks noGrp="1"/>
          </p:cNvSpPr>
          <p:nvPr>
            <p:ph type="body" sz="quarter" idx="12"/>
          </p:nvPr>
        </p:nvSpPr>
        <p:spPr>
          <a:xfrm>
            <a:off x="766762" y="2205038"/>
            <a:ext cx="10853737" cy="3704284"/>
          </a:xfrm>
        </p:spPr>
        <p:txBody>
          <a:bodyPr/>
          <a:lstStyle/>
          <a:p>
            <a:r>
              <a:rPr lang="da-DK" dirty="0" err="1"/>
              <a:t>Recap</a:t>
            </a:r>
            <a:endParaRPr lang="da-DK" dirty="0"/>
          </a:p>
          <a:p>
            <a:r>
              <a:rPr lang="da-DK" dirty="0"/>
              <a:t>Hjertets anatomi</a:t>
            </a:r>
          </a:p>
          <a:p>
            <a:r>
              <a:rPr lang="da-DK" dirty="0"/>
              <a:t>Hjertet mekaniske egenskaber</a:t>
            </a:r>
          </a:p>
          <a:p>
            <a:r>
              <a:rPr lang="da-DK" dirty="0" err="1"/>
              <a:t>Myocytters</a:t>
            </a:r>
            <a:r>
              <a:rPr lang="da-DK" dirty="0"/>
              <a:t> elektriske egenskaber</a:t>
            </a:r>
          </a:p>
          <a:p>
            <a:r>
              <a:rPr lang="da-DK" b="1" dirty="0"/>
              <a:t>Hjertets elektriske egenskaber</a:t>
            </a:r>
            <a:endParaRPr lang="en-DK" b="1" dirty="0"/>
          </a:p>
        </p:txBody>
      </p:sp>
    </p:spTree>
    <p:extLst>
      <p:ext uri="{BB962C8B-B14F-4D97-AF65-F5344CB8AC3E}">
        <p14:creationId xmlns:p14="http://schemas.microsoft.com/office/powerpoint/2010/main" val="3641749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6AD3-43C7-443C-B2E6-E5B0A3477D69}"/>
              </a:ext>
            </a:extLst>
          </p:cNvPr>
          <p:cNvSpPr>
            <a:spLocks noGrp="1"/>
          </p:cNvSpPr>
          <p:nvPr>
            <p:ph type="title"/>
          </p:nvPr>
        </p:nvSpPr>
        <p:spPr>
          <a:xfrm>
            <a:off x="766763" y="657226"/>
            <a:ext cx="5149879" cy="1408112"/>
          </a:xfrm>
        </p:spPr>
        <p:txBody>
          <a:bodyPr/>
          <a:lstStyle/>
          <a:p>
            <a:r>
              <a:rPr lang="en-US"/>
              <a:t>The ECG</a:t>
            </a:r>
            <a:endParaRPr lang="da-DK"/>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39D1A53-C0B5-4FE7-B664-FC6C3905B3E1}"/>
                  </a:ext>
                </a:extLst>
              </p:cNvPr>
              <p:cNvSpPr>
                <a:spLocks noGrp="1"/>
              </p:cNvSpPr>
              <p:nvPr>
                <p:ph type="body" sz="quarter" idx="12"/>
              </p:nvPr>
            </p:nvSpPr>
            <p:spPr>
              <a:xfrm>
                <a:off x="766762" y="2205038"/>
                <a:ext cx="10853737" cy="3704284"/>
              </a:xfrm>
            </p:spPr>
            <p:txBody>
              <a:bodyPr/>
              <a:lstStyle/>
              <a:p>
                <a:r>
                  <a:rPr lang="en-US" dirty="0"/>
                  <a:t>A dipole is defined by charge, separation and direction</a:t>
                </a:r>
              </a:p>
              <a:p>
                <a:pPr lvl="1"/>
                <a14:m>
                  <m:oMath xmlns:m="http://schemas.openxmlformats.org/officeDocument/2006/math">
                    <m:acc>
                      <m:accPr>
                        <m:chr m:val="⃗"/>
                        <m:ctrlPr>
                          <a:rPr lang="en-US" i="1" smtClean="0">
                            <a:latin typeface="Cambria Math" panose="02040503050406030204" pitchFamily="18" charset="0"/>
                          </a:rPr>
                        </m:ctrlPr>
                      </m:accPr>
                      <m:e>
                        <m:r>
                          <a:rPr lang="en-US" smtClean="0">
                            <a:latin typeface="Cambria Math" panose="02040503050406030204" pitchFamily="18" charset="0"/>
                          </a:rPr>
                          <m:t>𝑝</m:t>
                        </m:r>
                      </m:e>
                    </m:acc>
                    <m:r>
                      <a:rPr lang="en-US"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q</m:t>
                        </m:r>
                      </m:e>
                      <m:sub>
                        <m:r>
                          <a:rPr lang="en-US" smtClean="0">
                            <a:latin typeface="Cambria Math" panose="02040503050406030204" pitchFamily="18" charset="0"/>
                          </a:rPr>
                          <m:t>+</m:t>
                        </m:r>
                      </m:sub>
                    </m:sSub>
                    <m:acc>
                      <m:accPr>
                        <m:chr m:val="⃗"/>
                        <m:ctrlPr>
                          <a:rPr lang="en-US" i="1">
                            <a:latin typeface="Cambria Math" panose="02040503050406030204" pitchFamily="18" charset="0"/>
                          </a:rPr>
                        </m:ctrlPr>
                      </m:accPr>
                      <m:e>
                        <m:r>
                          <a:rPr lang="en-US" smtClean="0">
                            <a:latin typeface="Cambria Math" panose="02040503050406030204" pitchFamily="18" charset="0"/>
                          </a:rPr>
                          <m:t>𝑑</m:t>
                        </m:r>
                      </m:e>
                    </m:acc>
                  </m:oMath>
                </a14:m>
                <a:endParaRPr lang="da-DK" dirty="0"/>
              </a:p>
              <a:p>
                <a:r>
                  <a:rPr lang="da-DK" dirty="0"/>
                  <a:t>Potential from a </a:t>
                </a:r>
                <a:r>
                  <a:rPr lang="da-DK" dirty="0" err="1"/>
                  <a:t>dipole</a:t>
                </a:r>
                <a:r>
                  <a:rPr lang="da-DK" dirty="0"/>
                  <a:t> on the </a:t>
                </a:r>
                <a:r>
                  <a:rPr lang="da-DK" dirty="0" err="1"/>
                  <a:t>surface</a:t>
                </a:r>
                <a:endParaRPr lang="da-DK" dirty="0"/>
              </a:p>
              <a:p>
                <a:pPr lvl="1"/>
                <a14:m>
                  <m:oMath xmlns:m="http://schemas.openxmlformats.org/officeDocument/2006/math">
                    <m:r>
                      <a:rPr lang="en-US" smtClean="0">
                        <a:latin typeface="Cambria Math" panose="02040503050406030204" pitchFamily="18" charset="0"/>
                      </a:rPr>
                      <m:t>𝑉</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𝑝</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cos</m:t>
                            </m:r>
                          </m:fName>
                          <m:e>
                            <m:d>
                              <m:dPr>
                                <m:ctrlPr>
                                  <a:rPr lang="en-US" i="1" smtClean="0">
                                    <a:latin typeface="Cambria Math" panose="02040503050406030204" pitchFamily="18" charset="0"/>
                                  </a:rPr>
                                </m:ctrlPr>
                              </m:dPr>
                              <m:e>
                                <m:r>
                                  <a:rPr lang="en-US" smtClean="0">
                                    <a:latin typeface="Cambria Math" panose="02040503050406030204" pitchFamily="18" charset="0"/>
                                  </a:rPr>
                                  <m:t>𝜃</m:t>
                                </m:r>
                              </m:e>
                            </m:d>
                          </m:e>
                        </m:func>
                      </m:num>
                      <m:den>
                        <m:r>
                          <a:rPr lang="en-US" smtClean="0">
                            <a:latin typeface="Cambria Math" panose="02040503050406030204" pitchFamily="18" charset="0"/>
                          </a:rPr>
                          <m:t>4</m:t>
                        </m:r>
                        <m:r>
                          <a:rPr lang="en-US" smtClean="0">
                            <a:latin typeface="Cambria Math" panose="02040503050406030204" pitchFamily="18" charset="0"/>
                          </a:rPr>
                          <m:t>𝜋</m:t>
                        </m:r>
                        <m:sSub>
                          <m:sSubPr>
                            <m:ctrlPr>
                              <a:rPr lang="en-US" i="1" smtClean="0">
                                <a:latin typeface="Cambria Math" panose="02040503050406030204" pitchFamily="18" charset="0"/>
                              </a:rPr>
                            </m:ctrlPr>
                          </m:sSubPr>
                          <m:e>
                            <m:r>
                              <a:rPr lang="en-US" smtClean="0">
                                <a:latin typeface="Cambria Math" panose="02040503050406030204" pitchFamily="18" charset="0"/>
                              </a:rPr>
                              <m:t>𝜀</m:t>
                            </m:r>
                          </m:e>
                          <m:sub>
                            <m:r>
                              <a:rPr lang="en-US" smtClean="0">
                                <a:latin typeface="Cambria Math" panose="02040503050406030204" pitchFamily="18" charset="0"/>
                              </a:rPr>
                              <m:t>0</m:t>
                            </m:r>
                          </m:sub>
                        </m:sSub>
                        <m:sSup>
                          <m:sSupPr>
                            <m:ctrlPr>
                              <a:rPr lang="en-US" i="1" smtClean="0">
                                <a:latin typeface="Cambria Math" panose="02040503050406030204" pitchFamily="18" charset="0"/>
                              </a:rPr>
                            </m:ctrlPr>
                          </m:sSupPr>
                          <m:e>
                            <m:r>
                              <a:rPr lang="en-US" smtClean="0">
                                <a:latin typeface="Cambria Math" panose="02040503050406030204" pitchFamily="18" charset="0"/>
                              </a:rPr>
                              <m:t>𝑟</m:t>
                            </m:r>
                          </m:e>
                          <m:sup>
                            <m:r>
                              <a:rPr lang="en-US" smtClean="0">
                                <a:latin typeface="Cambria Math" panose="02040503050406030204" pitchFamily="18" charset="0"/>
                              </a:rPr>
                              <m:t>2</m:t>
                            </m:r>
                          </m:sup>
                        </m:sSup>
                      </m:den>
                    </m:f>
                  </m:oMath>
                </a14:m>
                <a:endParaRPr lang="da-DK" dirty="0"/>
              </a:p>
            </p:txBody>
          </p:sp>
        </mc:Choice>
        <mc:Fallback xmlns="">
          <p:sp>
            <p:nvSpPr>
              <p:cNvPr id="3" name="Text Placeholder 2">
                <a:extLst>
                  <a:ext uri="{FF2B5EF4-FFF2-40B4-BE49-F238E27FC236}">
                    <a16:creationId xmlns:a16="http://schemas.microsoft.com/office/drawing/2014/main" id="{439D1A53-C0B5-4FE7-B664-FC6C3905B3E1}"/>
                  </a:ext>
                </a:extLst>
              </p:cNvPr>
              <p:cNvSpPr>
                <a:spLocks noGrp="1" noRot="1" noChangeAspect="1" noMove="1" noResize="1" noEditPoints="1" noAdjustHandles="1" noChangeArrowheads="1" noChangeShapeType="1" noTextEdit="1"/>
              </p:cNvSpPr>
              <p:nvPr>
                <p:ph type="body" sz="quarter" idx="12"/>
              </p:nvPr>
            </p:nvSpPr>
            <p:spPr>
              <a:xfrm>
                <a:off x="766762" y="2205038"/>
                <a:ext cx="10853737" cy="3704284"/>
              </a:xfrm>
              <a:blipFill>
                <a:blip r:embed="rId2"/>
                <a:stretch>
                  <a:fillRect l="-56"/>
                </a:stretch>
              </a:blipFill>
            </p:spPr>
            <p:txBody>
              <a:bodyPr/>
              <a:lstStyle/>
              <a:p>
                <a:r>
                  <a:rPr lang="en-DK">
                    <a:noFill/>
                  </a:rPr>
                  <a:t> </a:t>
                </a:r>
              </a:p>
            </p:txBody>
          </p:sp>
        </mc:Fallback>
      </mc:AlternateContent>
      <p:pic>
        <p:nvPicPr>
          <p:cNvPr id="7" name="Picture 6">
            <a:extLst>
              <a:ext uri="{FF2B5EF4-FFF2-40B4-BE49-F238E27FC236}">
                <a16:creationId xmlns:a16="http://schemas.microsoft.com/office/drawing/2014/main" id="{B77D81CE-ED57-4790-B8E0-25BC6868B520}"/>
              </a:ext>
            </a:extLst>
          </p:cNvPr>
          <p:cNvPicPr>
            <a:picLocks noChangeAspect="1"/>
          </p:cNvPicPr>
          <p:nvPr/>
        </p:nvPicPr>
        <p:blipFill>
          <a:blip r:embed="rId3"/>
          <a:stretch>
            <a:fillRect/>
          </a:stretch>
        </p:blipFill>
        <p:spPr>
          <a:xfrm>
            <a:off x="6817938" y="851547"/>
            <a:ext cx="3800475" cy="5057775"/>
          </a:xfrm>
          <a:prstGeom prst="rect">
            <a:avLst/>
          </a:prstGeom>
        </p:spPr>
      </p:pic>
    </p:spTree>
    <p:extLst>
      <p:ext uri="{BB962C8B-B14F-4D97-AF65-F5344CB8AC3E}">
        <p14:creationId xmlns:p14="http://schemas.microsoft.com/office/powerpoint/2010/main" val="615445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6AD3-43C7-443C-B2E6-E5B0A3477D69}"/>
              </a:ext>
            </a:extLst>
          </p:cNvPr>
          <p:cNvSpPr>
            <a:spLocks noGrp="1"/>
          </p:cNvSpPr>
          <p:nvPr>
            <p:ph type="title"/>
          </p:nvPr>
        </p:nvSpPr>
        <p:spPr>
          <a:xfrm>
            <a:off x="766763" y="657226"/>
            <a:ext cx="5149879" cy="1408112"/>
          </a:xfrm>
        </p:spPr>
        <p:txBody>
          <a:bodyPr/>
          <a:lstStyle/>
          <a:p>
            <a:r>
              <a:rPr lang="en-US"/>
              <a:t>The ECG</a:t>
            </a:r>
            <a:endParaRPr lang="da-DK"/>
          </a:p>
        </p:txBody>
      </p:sp>
      <p:sp>
        <p:nvSpPr>
          <p:cNvPr id="4" name="Text Placeholder 3">
            <a:extLst>
              <a:ext uri="{FF2B5EF4-FFF2-40B4-BE49-F238E27FC236}">
                <a16:creationId xmlns:a16="http://schemas.microsoft.com/office/drawing/2014/main" id="{F1E3638D-A061-A17E-210F-431D1C3BA54E}"/>
              </a:ext>
            </a:extLst>
          </p:cNvPr>
          <p:cNvSpPr>
            <a:spLocks noGrp="1"/>
          </p:cNvSpPr>
          <p:nvPr>
            <p:ph type="body" sz="quarter" idx="12"/>
          </p:nvPr>
        </p:nvSpPr>
        <p:spPr/>
        <p:txBody>
          <a:bodyPr/>
          <a:lstStyle/>
          <a:p>
            <a:endParaRPr lang="en-DK"/>
          </a:p>
        </p:txBody>
      </p:sp>
      <p:pic>
        <p:nvPicPr>
          <p:cNvPr id="5" name="Picture 4">
            <a:extLst>
              <a:ext uri="{FF2B5EF4-FFF2-40B4-BE49-F238E27FC236}">
                <a16:creationId xmlns:a16="http://schemas.microsoft.com/office/drawing/2014/main" id="{412B82D4-7DFA-42B7-91C9-DFACFB9BD438}"/>
              </a:ext>
            </a:extLst>
          </p:cNvPr>
          <p:cNvPicPr>
            <a:picLocks noChangeAspect="1"/>
          </p:cNvPicPr>
          <p:nvPr/>
        </p:nvPicPr>
        <p:blipFill>
          <a:blip r:embed="rId2"/>
          <a:stretch>
            <a:fillRect/>
          </a:stretch>
        </p:blipFill>
        <p:spPr>
          <a:xfrm>
            <a:off x="4199466" y="2139819"/>
            <a:ext cx="4433389" cy="4060955"/>
          </a:xfrm>
          <a:prstGeom prst="rect">
            <a:avLst/>
          </a:prstGeom>
        </p:spPr>
      </p:pic>
    </p:spTree>
    <p:extLst>
      <p:ext uri="{BB962C8B-B14F-4D97-AF65-F5344CB8AC3E}">
        <p14:creationId xmlns:p14="http://schemas.microsoft.com/office/powerpoint/2010/main" val="74026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8980-1303-4EA2-A4FB-F7BC07505BB0}"/>
              </a:ext>
            </a:extLst>
          </p:cNvPr>
          <p:cNvSpPr>
            <a:spLocks noGrp="1"/>
          </p:cNvSpPr>
          <p:nvPr>
            <p:ph type="title"/>
          </p:nvPr>
        </p:nvSpPr>
        <p:spPr>
          <a:xfrm>
            <a:off x="766763" y="663113"/>
            <a:ext cx="5744569" cy="1436992"/>
          </a:xfrm>
        </p:spPr>
        <p:txBody>
          <a:bodyPr/>
          <a:lstStyle/>
          <a:p>
            <a:r>
              <a:rPr lang="en-US"/>
              <a:t>Vector Loop</a:t>
            </a:r>
            <a:endParaRPr lang="da-DK"/>
          </a:p>
        </p:txBody>
      </p:sp>
      <p:pic>
        <p:nvPicPr>
          <p:cNvPr id="8" name="Chart Placeholder 7">
            <a:extLst>
              <a:ext uri="{FF2B5EF4-FFF2-40B4-BE49-F238E27FC236}">
                <a16:creationId xmlns:a16="http://schemas.microsoft.com/office/drawing/2014/main" id="{7B9433DC-94A0-42A6-80D5-20A4E786C782}"/>
              </a:ext>
            </a:extLst>
          </p:cNvPr>
          <p:cNvPicPr>
            <a:picLocks noGrp="1" noChangeAspect="1"/>
          </p:cNvPicPr>
          <p:nvPr>
            <p:ph type="chart" sz="quarter" idx="12"/>
          </p:nvPr>
        </p:nvPicPr>
        <p:blipFill>
          <a:blip r:embed="rId2"/>
          <a:stretch>
            <a:fillRect/>
          </a:stretch>
        </p:blipFill>
        <p:spPr>
          <a:xfrm>
            <a:off x="4298313" y="2609430"/>
            <a:ext cx="3595373" cy="2986190"/>
          </a:xfrm>
        </p:spPr>
      </p:pic>
      <p:sp>
        <p:nvSpPr>
          <p:cNvPr id="3" name="Text Placeholder 2">
            <a:extLst>
              <a:ext uri="{FF2B5EF4-FFF2-40B4-BE49-F238E27FC236}">
                <a16:creationId xmlns:a16="http://schemas.microsoft.com/office/drawing/2014/main" id="{E24A959D-3A54-4899-B1FD-32236349571F}"/>
              </a:ext>
            </a:extLst>
          </p:cNvPr>
          <p:cNvSpPr>
            <a:spLocks noGrp="1"/>
          </p:cNvSpPr>
          <p:nvPr>
            <p:ph type="body" sz="quarter" idx="13"/>
          </p:nvPr>
        </p:nvSpPr>
        <p:spPr>
          <a:xfrm>
            <a:off x="766764" y="2205038"/>
            <a:ext cx="5744568" cy="3572737"/>
          </a:xfrm>
        </p:spPr>
        <p:txBody>
          <a:bodyPr/>
          <a:lstStyle/>
          <a:p>
            <a:r>
              <a:rPr lang="en-US" dirty="0"/>
              <a:t>the “Activation front” generates the ECG deflections</a:t>
            </a:r>
          </a:p>
          <a:p>
            <a:endParaRPr lang="da-DK" dirty="0"/>
          </a:p>
        </p:txBody>
      </p:sp>
    </p:spTree>
    <p:extLst>
      <p:ext uri="{BB962C8B-B14F-4D97-AF65-F5344CB8AC3E}">
        <p14:creationId xmlns:p14="http://schemas.microsoft.com/office/powerpoint/2010/main" val="891699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50A-AD15-00C6-5287-919DCC6AC33D}"/>
              </a:ext>
            </a:extLst>
          </p:cNvPr>
          <p:cNvSpPr>
            <a:spLocks noGrp="1"/>
          </p:cNvSpPr>
          <p:nvPr>
            <p:ph type="title"/>
          </p:nvPr>
        </p:nvSpPr>
        <p:spPr>
          <a:xfrm>
            <a:off x="766763" y="657226"/>
            <a:ext cx="5149879" cy="1408112"/>
          </a:xfrm>
        </p:spPr>
        <p:txBody>
          <a:bodyPr/>
          <a:lstStyle/>
          <a:p>
            <a:r>
              <a:rPr lang="da-DK" dirty="0"/>
              <a:t>Agenda</a:t>
            </a:r>
            <a:endParaRPr lang="en-DK" dirty="0"/>
          </a:p>
        </p:txBody>
      </p:sp>
      <p:sp>
        <p:nvSpPr>
          <p:cNvPr id="3" name="Text Placeholder 2">
            <a:extLst>
              <a:ext uri="{FF2B5EF4-FFF2-40B4-BE49-F238E27FC236}">
                <a16:creationId xmlns:a16="http://schemas.microsoft.com/office/drawing/2014/main" id="{58AE1C58-0692-6F26-AE48-273AB539561B}"/>
              </a:ext>
            </a:extLst>
          </p:cNvPr>
          <p:cNvSpPr>
            <a:spLocks noGrp="1"/>
          </p:cNvSpPr>
          <p:nvPr>
            <p:ph type="body" sz="quarter" idx="12"/>
          </p:nvPr>
        </p:nvSpPr>
        <p:spPr>
          <a:xfrm>
            <a:off x="766762" y="2205038"/>
            <a:ext cx="10853737" cy="3704284"/>
          </a:xfrm>
        </p:spPr>
        <p:txBody>
          <a:bodyPr/>
          <a:lstStyle/>
          <a:p>
            <a:r>
              <a:rPr lang="da-DK" dirty="0" err="1"/>
              <a:t>Recap</a:t>
            </a:r>
            <a:endParaRPr lang="da-DK" dirty="0"/>
          </a:p>
          <a:p>
            <a:r>
              <a:rPr lang="da-DK" dirty="0"/>
              <a:t>Hjertets anatomi</a:t>
            </a:r>
          </a:p>
          <a:p>
            <a:r>
              <a:rPr lang="da-DK" dirty="0"/>
              <a:t>Hjertet mekaniske egenskaber</a:t>
            </a:r>
          </a:p>
          <a:p>
            <a:r>
              <a:rPr lang="da-DK" dirty="0" err="1"/>
              <a:t>myocytters</a:t>
            </a:r>
            <a:r>
              <a:rPr lang="da-DK" dirty="0"/>
              <a:t> elektriske egenskaber</a:t>
            </a:r>
          </a:p>
          <a:p>
            <a:r>
              <a:rPr lang="da-DK" dirty="0"/>
              <a:t>Hjertets elektriske egenskaber</a:t>
            </a:r>
            <a:endParaRPr lang="en-DK" dirty="0"/>
          </a:p>
        </p:txBody>
      </p:sp>
    </p:spTree>
    <p:extLst>
      <p:ext uri="{BB962C8B-B14F-4D97-AF65-F5344CB8AC3E}">
        <p14:creationId xmlns:p14="http://schemas.microsoft.com/office/powerpoint/2010/main" val="10847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FE3-41A7-4314-9798-9496A0A5E196}"/>
              </a:ext>
            </a:extLst>
          </p:cNvPr>
          <p:cNvSpPr>
            <a:spLocks noGrp="1"/>
          </p:cNvSpPr>
          <p:nvPr>
            <p:ph type="title"/>
          </p:nvPr>
        </p:nvSpPr>
        <p:spPr>
          <a:xfrm>
            <a:off x="766763" y="657226"/>
            <a:ext cx="5149879" cy="1408112"/>
          </a:xfrm>
        </p:spPr>
        <p:txBody>
          <a:bodyPr/>
          <a:lstStyle/>
          <a:p>
            <a:r>
              <a:rPr lang="en-US" err="1"/>
              <a:t>Eindhovens</a:t>
            </a:r>
            <a:r>
              <a:rPr lang="en-US"/>
              <a:t> Triangle</a:t>
            </a:r>
            <a:endParaRPr lang="da-DK"/>
          </a:p>
        </p:txBody>
      </p:sp>
      <p:sp>
        <p:nvSpPr>
          <p:cNvPr id="3" name="Text Placeholder 2">
            <a:extLst>
              <a:ext uri="{FF2B5EF4-FFF2-40B4-BE49-F238E27FC236}">
                <a16:creationId xmlns:a16="http://schemas.microsoft.com/office/drawing/2014/main" id="{872BEECC-697A-471E-80A8-E092FA638047}"/>
              </a:ext>
            </a:extLst>
          </p:cNvPr>
          <p:cNvSpPr>
            <a:spLocks noGrp="1"/>
          </p:cNvSpPr>
          <p:nvPr>
            <p:ph type="body" sz="quarter" idx="12"/>
          </p:nvPr>
        </p:nvSpPr>
        <p:spPr>
          <a:xfrm>
            <a:off x="766762" y="2205038"/>
            <a:ext cx="10853737" cy="3704284"/>
          </a:xfrm>
        </p:spPr>
        <p:txBody>
          <a:bodyPr/>
          <a:lstStyle/>
          <a:p>
            <a:r>
              <a:rPr lang="da-DK" dirty="0" err="1"/>
              <a:t>Left</a:t>
            </a:r>
            <a:r>
              <a:rPr lang="da-DK" dirty="0"/>
              <a:t> Arm – Right Arm = </a:t>
            </a:r>
            <a:r>
              <a:rPr lang="da-DK" dirty="0" err="1"/>
              <a:t>Lead</a:t>
            </a:r>
            <a:r>
              <a:rPr lang="da-DK" dirty="0"/>
              <a:t> 1</a:t>
            </a:r>
          </a:p>
          <a:p>
            <a:r>
              <a:rPr lang="da-DK" dirty="0" err="1"/>
              <a:t>Left</a:t>
            </a:r>
            <a:r>
              <a:rPr lang="da-DK" dirty="0"/>
              <a:t> Leg – Right Arm = </a:t>
            </a:r>
            <a:r>
              <a:rPr lang="da-DK" dirty="0" err="1"/>
              <a:t>Lead</a:t>
            </a:r>
            <a:r>
              <a:rPr lang="da-DK" dirty="0"/>
              <a:t> 2</a:t>
            </a:r>
          </a:p>
          <a:p>
            <a:r>
              <a:rPr lang="da-DK" dirty="0" err="1"/>
              <a:t>Left</a:t>
            </a:r>
            <a:r>
              <a:rPr lang="da-DK" dirty="0"/>
              <a:t> leg – </a:t>
            </a:r>
            <a:r>
              <a:rPr lang="da-DK" dirty="0" err="1"/>
              <a:t>left</a:t>
            </a:r>
            <a:r>
              <a:rPr lang="da-DK" dirty="0"/>
              <a:t> arm = </a:t>
            </a:r>
            <a:r>
              <a:rPr lang="da-DK" dirty="0" err="1"/>
              <a:t>Lead</a:t>
            </a:r>
            <a:r>
              <a:rPr lang="da-DK" dirty="0"/>
              <a:t> 3</a:t>
            </a:r>
            <a:endParaRPr lang="en-DK" dirty="0"/>
          </a:p>
          <a:p>
            <a:endParaRPr lang="en-US" dirty="0"/>
          </a:p>
          <a:p>
            <a:r>
              <a:rPr lang="en-US" dirty="0"/>
              <a:t>II=I+III</a:t>
            </a:r>
            <a:endParaRPr lang="da-DK" dirty="0"/>
          </a:p>
        </p:txBody>
      </p:sp>
      <p:pic>
        <p:nvPicPr>
          <p:cNvPr id="5" name="Picture 4">
            <a:extLst>
              <a:ext uri="{FF2B5EF4-FFF2-40B4-BE49-F238E27FC236}">
                <a16:creationId xmlns:a16="http://schemas.microsoft.com/office/drawing/2014/main" id="{25F33129-16A6-4332-8554-D94C9761188A}"/>
              </a:ext>
            </a:extLst>
          </p:cNvPr>
          <p:cNvPicPr>
            <a:picLocks noChangeAspect="1"/>
          </p:cNvPicPr>
          <p:nvPr/>
        </p:nvPicPr>
        <p:blipFill>
          <a:blip r:embed="rId3"/>
          <a:stretch>
            <a:fillRect/>
          </a:stretch>
        </p:blipFill>
        <p:spPr>
          <a:xfrm>
            <a:off x="6269551" y="2124944"/>
            <a:ext cx="3992996" cy="3425767"/>
          </a:xfrm>
          <a:prstGeom prst="rect">
            <a:avLst/>
          </a:prstGeom>
        </p:spPr>
      </p:pic>
    </p:spTree>
    <p:extLst>
      <p:ext uri="{BB962C8B-B14F-4D97-AF65-F5344CB8AC3E}">
        <p14:creationId xmlns:p14="http://schemas.microsoft.com/office/powerpoint/2010/main" val="749165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Text Box 5"/>
          <p:cNvSpPr txBox="1">
            <a:spLocks noChangeArrowheads="1"/>
          </p:cNvSpPr>
          <p:nvPr/>
        </p:nvSpPr>
        <p:spPr bwMode="auto">
          <a:xfrm>
            <a:off x="4425950" y="6550026"/>
            <a:ext cx="6242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da-DK" sz="1400" i="1">
                <a:solidFill>
                  <a:srgbClr val="002060"/>
                </a:solidFill>
                <a:latin typeface="Arial" panose="020B0604020202020204" pitchFamily="34" charset="0"/>
              </a:rPr>
              <a:t>After more than 100 years of ECG, the origin of the U wave is still unknown!</a:t>
            </a:r>
            <a:endParaRPr lang="en-GB" altLang="da-DK" sz="1200" i="1">
              <a:solidFill>
                <a:srgbClr val="002060"/>
              </a:solidFill>
              <a:latin typeface="Arial" panose="020B0604020202020204" pitchFamily="34" charset="0"/>
            </a:endParaRPr>
          </a:p>
        </p:txBody>
      </p:sp>
      <p:sp>
        <p:nvSpPr>
          <p:cNvPr id="2" name="Title 1">
            <a:extLst>
              <a:ext uri="{FF2B5EF4-FFF2-40B4-BE49-F238E27FC236}">
                <a16:creationId xmlns:a16="http://schemas.microsoft.com/office/drawing/2014/main" id="{21B73535-0EBF-C7F7-A3F2-320EB6FAE81F}"/>
              </a:ext>
            </a:extLst>
          </p:cNvPr>
          <p:cNvSpPr>
            <a:spLocks noGrp="1"/>
          </p:cNvSpPr>
          <p:nvPr>
            <p:ph type="title"/>
          </p:nvPr>
        </p:nvSpPr>
        <p:spPr>
          <a:xfrm>
            <a:off x="766763" y="663113"/>
            <a:ext cx="5744569" cy="1436992"/>
          </a:xfrm>
        </p:spPr>
        <p:txBody>
          <a:bodyPr/>
          <a:lstStyle/>
          <a:p>
            <a:r>
              <a:rPr lang="en-GB" altLang="da-DK" dirty="0"/>
              <a:t>Electrocardiogram</a:t>
            </a:r>
            <a:endParaRPr lang="en-DK" dirty="0"/>
          </a:p>
        </p:txBody>
      </p:sp>
      <p:pic>
        <p:nvPicPr>
          <p:cNvPr id="12" name="Picture 3" descr="Heart3"/>
          <p:cNvPicPr>
            <a:picLocks noGrp="1" noChangeAspect="1" noChangeArrowheads="1"/>
          </p:cNvPicPr>
          <p:nvPr>
            <p:ph type="chart" sz="quarter" idx="12"/>
          </p:nvPr>
        </p:nvPicPr>
        <p:blipFill>
          <a:blip r:embed="rId2">
            <a:extLst>
              <a:ext uri="{28A0092B-C50C-407E-A947-70E740481C1C}">
                <a14:useLocalDpi xmlns:a14="http://schemas.microsoft.com/office/drawing/2010/main" val="0"/>
              </a:ext>
            </a:extLst>
          </a:blip>
          <a:stretch>
            <a:fillRect/>
          </a:stretch>
        </p:blipFill>
        <p:spPr bwMode="auto">
          <a:xfrm>
            <a:off x="6888163" y="2248679"/>
            <a:ext cx="4732337" cy="34861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2F3AAB4-2A69-2476-166B-CE2568843D15}"/>
              </a:ext>
            </a:extLst>
          </p:cNvPr>
          <p:cNvSpPr>
            <a:spLocks noGrp="1"/>
          </p:cNvSpPr>
          <p:nvPr>
            <p:ph type="body" sz="quarter" idx="13"/>
          </p:nvPr>
        </p:nvSpPr>
        <p:spPr>
          <a:xfrm>
            <a:off x="766764" y="2205038"/>
            <a:ext cx="5744568" cy="3572737"/>
          </a:xfrm>
        </p:spPr>
        <p:txBody>
          <a:bodyPr>
            <a:normAutofit/>
          </a:bodyPr>
          <a:lstStyle/>
          <a:p>
            <a:endParaRPr lang="en-GB" altLang="da-DK" dirty="0"/>
          </a:p>
          <a:p>
            <a:r>
              <a:rPr lang="en-GB" altLang="da-DK" dirty="0"/>
              <a:t>P wave = electrical activity of the atrial muscle.</a:t>
            </a:r>
          </a:p>
          <a:p>
            <a:r>
              <a:rPr lang="en-GB" altLang="da-DK" dirty="0"/>
              <a:t>QRST waves = electrical activity of the ventricular muscle.</a:t>
            </a:r>
          </a:p>
          <a:p>
            <a:r>
              <a:rPr lang="en-GB" altLang="da-DK" dirty="0"/>
              <a:t>The ECG does NOT show activity of the conduction system (too small volume of cells).</a:t>
            </a:r>
          </a:p>
          <a:p>
            <a:r>
              <a:rPr lang="en-GB" altLang="da-DK" dirty="0"/>
              <a:t>The ECG shows changes in membrane potentials: during the plateau phase the ECG is around zero. </a:t>
            </a:r>
          </a:p>
        </p:txBody>
      </p:sp>
    </p:spTree>
    <p:extLst>
      <p:ext uri="{BB962C8B-B14F-4D97-AF65-F5344CB8AC3E}">
        <p14:creationId xmlns:p14="http://schemas.microsoft.com/office/powerpoint/2010/main" val="4057636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8980-1303-4EA2-A4FB-F7BC07505BB0}"/>
              </a:ext>
            </a:extLst>
          </p:cNvPr>
          <p:cNvSpPr>
            <a:spLocks noGrp="1"/>
          </p:cNvSpPr>
          <p:nvPr>
            <p:ph type="title"/>
          </p:nvPr>
        </p:nvSpPr>
        <p:spPr>
          <a:xfrm>
            <a:off x="766763" y="657226"/>
            <a:ext cx="6258877" cy="1408112"/>
          </a:xfrm>
        </p:spPr>
        <p:txBody>
          <a:bodyPr/>
          <a:lstStyle/>
          <a:p>
            <a:r>
              <a:rPr lang="en-US" dirty="0" err="1"/>
              <a:t>Eindhovens</a:t>
            </a:r>
            <a:r>
              <a:rPr lang="en-US" dirty="0"/>
              <a:t> Triangle</a:t>
            </a:r>
            <a:endParaRPr lang="da-DK" dirty="0"/>
          </a:p>
        </p:txBody>
      </p:sp>
      <p:sp>
        <p:nvSpPr>
          <p:cNvPr id="4" name="Text Placeholder 3">
            <a:extLst>
              <a:ext uri="{FF2B5EF4-FFF2-40B4-BE49-F238E27FC236}">
                <a16:creationId xmlns:a16="http://schemas.microsoft.com/office/drawing/2014/main" id="{7BAAD6DB-8B5A-168D-02A9-EC30A6FE240A}"/>
              </a:ext>
            </a:extLst>
          </p:cNvPr>
          <p:cNvSpPr>
            <a:spLocks noGrp="1"/>
          </p:cNvSpPr>
          <p:nvPr>
            <p:ph type="body" sz="quarter" idx="12"/>
          </p:nvPr>
        </p:nvSpPr>
        <p:spPr/>
        <p:txBody>
          <a:bodyPr/>
          <a:lstStyle/>
          <a:p>
            <a:endParaRPr lang="en-DK" dirty="0"/>
          </a:p>
        </p:txBody>
      </p:sp>
      <p:pic>
        <p:nvPicPr>
          <p:cNvPr id="5" name="Picture 4">
            <a:extLst>
              <a:ext uri="{FF2B5EF4-FFF2-40B4-BE49-F238E27FC236}">
                <a16:creationId xmlns:a16="http://schemas.microsoft.com/office/drawing/2014/main" id="{465C6238-DCB6-451F-8380-9E54DAFED01E}"/>
              </a:ext>
            </a:extLst>
          </p:cNvPr>
          <p:cNvPicPr>
            <a:picLocks noChangeAspect="1"/>
          </p:cNvPicPr>
          <p:nvPr/>
        </p:nvPicPr>
        <p:blipFill>
          <a:blip r:embed="rId2"/>
          <a:stretch>
            <a:fillRect/>
          </a:stretch>
        </p:blipFill>
        <p:spPr>
          <a:xfrm>
            <a:off x="789622" y="1455420"/>
            <a:ext cx="6087426" cy="4632299"/>
          </a:xfrm>
          <a:prstGeom prst="rect">
            <a:avLst/>
          </a:prstGeom>
        </p:spPr>
      </p:pic>
      <p:pic>
        <p:nvPicPr>
          <p:cNvPr id="6" name="Picture 5">
            <a:extLst>
              <a:ext uri="{FF2B5EF4-FFF2-40B4-BE49-F238E27FC236}">
                <a16:creationId xmlns:a16="http://schemas.microsoft.com/office/drawing/2014/main" id="{FD5C3ECF-AF75-422B-BCFC-7C7EE4E20A0E}"/>
              </a:ext>
            </a:extLst>
          </p:cNvPr>
          <p:cNvPicPr>
            <a:picLocks noChangeAspect="1"/>
          </p:cNvPicPr>
          <p:nvPr/>
        </p:nvPicPr>
        <p:blipFill>
          <a:blip r:embed="rId3"/>
          <a:stretch>
            <a:fillRect/>
          </a:stretch>
        </p:blipFill>
        <p:spPr>
          <a:xfrm>
            <a:off x="6572617" y="1361281"/>
            <a:ext cx="5265417" cy="4726437"/>
          </a:xfrm>
          <a:prstGeom prst="rect">
            <a:avLst/>
          </a:prstGeom>
        </p:spPr>
      </p:pic>
    </p:spTree>
    <p:extLst>
      <p:ext uri="{BB962C8B-B14F-4D97-AF65-F5344CB8AC3E}">
        <p14:creationId xmlns:p14="http://schemas.microsoft.com/office/powerpoint/2010/main" val="1333749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DE57-E644-43AC-B89D-42277AAAD576}"/>
              </a:ext>
            </a:extLst>
          </p:cNvPr>
          <p:cNvSpPr>
            <a:spLocks noGrp="1"/>
          </p:cNvSpPr>
          <p:nvPr>
            <p:ph type="title"/>
          </p:nvPr>
        </p:nvSpPr>
        <p:spPr>
          <a:xfrm>
            <a:off x="766763" y="657226"/>
            <a:ext cx="5149879" cy="1408112"/>
          </a:xfrm>
        </p:spPr>
        <p:txBody>
          <a:bodyPr/>
          <a:lstStyle/>
          <a:p>
            <a:r>
              <a:rPr lang="en-US"/>
              <a:t>The ECG - </a:t>
            </a:r>
            <a:r>
              <a:rPr lang="en-US" err="1"/>
              <a:t>Terminologi</a:t>
            </a:r>
            <a:endParaRPr lang="da-DK"/>
          </a:p>
        </p:txBody>
      </p:sp>
      <p:sp>
        <p:nvSpPr>
          <p:cNvPr id="3" name="Text Placeholder 2">
            <a:extLst>
              <a:ext uri="{FF2B5EF4-FFF2-40B4-BE49-F238E27FC236}">
                <a16:creationId xmlns:a16="http://schemas.microsoft.com/office/drawing/2014/main" id="{91C6DEA2-AEC6-4935-A26E-82F1B9E825A7}"/>
              </a:ext>
            </a:extLst>
          </p:cNvPr>
          <p:cNvSpPr>
            <a:spLocks noGrp="1"/>
          </p:cNvSpPr>
          <p:nvPr>
            <p:ph type="body" sz="quarter" idx="12"/>
          </p:nvPr>
        </p:nvSpPr>
        <p:spPr>
          <a:xfrm>
            <a:off x="766762" y="2205038"/>
            <a:ext cx="10853737" cy="3704284"/>
          </a:xfrm>
        </p:spPr>
        <p:txBody>
          <a:bodyPr>
            <a:normAutofit/>
          </a:bodyPr>
          <a:lstStyle/>
          <a:p>
            <a:r>
              <a:rPr lang="en-US" dirty="0"/>
              <a:t>P: Atrial depolarization</a:t>
            </a:r>
          </a:p>
          <a:p>
            <a:pPr lvl="1"/>
            <a:r>
              <a:rPr lang="en-US" dirty="0" err="1"/>
              <a:t>Atrierne</a:t>
            </a:r>
            <a:r>
              <a:rPr lang="en-US" dirty="0"/>
              <a:t> </a:t>
            </a:r>
            <a:r>
              <a:rPr lang="en-US" dirty="0" err="1"/>
              <a:t>repolariserer</a:t>
            </a:r>
            <a:r>
              <a:rPr lang="en-US" dirty="0"/>
              <a:t> </a:t>
            </a:r>
            <a:r>
              <a:rPr lang="en-US" dirty="0" err="1"/>
              <a:t>samtidig</a:t>
            </a:r>
            <a:r>
              <a:rPr lang="en-US" dirty="0"/>
              <a:t> med QRS-</a:t>
            </a:r>
            <a:r>
              <a:rPr lang="en-US" dirty="0" err="1"/>
              <a:t>komplekset</a:t>
            </a:r>
            <a:r>
              <a:rPr lang="en-US" dirty="0"/>
              <a:t>, og det </a:t>
            </a:r>
            <a:r>
              <a:rPr lang="en-US" dirty="0" err="1"/>
              <a:t>kan</a:t>
            </a:r>
            <a:r>
              <a:rPr lang="en-US" dirty="0"/>
              <a:t> </a:t>
            </a:r>
            <a:r>
              <a:rPr lang="en-US" dirty="0" err="1"/>
              <a:t>derfor</a:t>
            </a:r>
            <a:r>
              <a:rPr lang="en-US" dirty="0"/>
              <a:t> </a:t>
            </a:r>
            <a:r>
              <a:rPr lang="en-US" dirty="0" err="1"/>
              <a:t>ikke</a:t>
            </a:r>
            <a:r>
              <a:rPr lang="en-US" dirty="0"/>
              <a:t> </a:t>
            </a:r>
            <a:r>
              <a:rPr lang="en-US" dirty="0" err="1"/>
              <a:t>ses</a:t>
            </a:r>
            <a:endParaRPr lang="en-US" dirty="0"/>
          </a:p>
          <a:p>
            <a:r>
              <a:rPr lang="en-US" dirty="0"/>
              <a:t>QRS: Ventricle depolarization (and atrial repolarization)</a:t>
            </a:r>
          </a:p>
          <a:p>
            <a:r>
              <a:rPr lang="en-US" dirty="0"/>
              <a:t>ST-segment: AP-phase </a:t>
            </a:r>
          </a:p>
          <a:p>
            <a:pPr lvl="1"/>
            <a:r>
              <a:rPr lang="en-US" dirty="0"/>
              <a:t>(contraction continued to expel blood)</a:t>
            </a:r>
          </a:p>
          <a:p>
            <a:r>
              <a:rPr lang="en-US" dirty="0"/>
              <a:t>T: Ventricle depolarization</a:t>
            </a:r>
            <a:endParaRPr lang="da-DK" dirty="0"/>
          </a:p>
        </p:txBody>
      </p:sp>
      <p:pic>
        <p:nvPicPr>
          <p:cNvPr id="4" name="Picture 2" descr="Return">
            <a:extLst>
              <a:ext uri="{FF2B5EF4-FFF2-40B4-BE49-F238E27FC236}">
                <a16:creationId xmlns:a16="http://schemas.microsoft.com/office/drawing/2014/main" id="{69AA332A-D5ED-89F7-DB1E-920429023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61282"/>
            <a:ext cx="4656141"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2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811743-8A65-417B-11FE-D542D4648A32}"/>
              </a:ext>
            </a:extLst>
          </p:cNvPr>
          <p:cNvSpPr txBox="1"/>
          <p:nvPr/>
        </p:nvSpPr>
        <p:spPr>
          <a:xfrm>
            <a:off x="400050" y="295275"/>
            <a:ext cx="10328981" cy="400110"/>
          </a:xfrm>
          <a:prstGeom prst="rect">
            <a:avLst/>
          </a:prstGeom>
          <a:noFill/>
        </p:spPr>
        <p:txBody>
          <a:bodyPr wrap="none" rtlCol="0">
            <a:spAutoFit/>
          </a:bodyPr>
          <a:lstStyle/>
          <a:p>
            <a:r>
              <a:rPr lang="da-DK" sz="2000" dirty="0" err="1"/>
              <a:t>Important</a:t>
            </a:r>
            <a:r>
              <a:rPr lang="da-DK" sz="2000" dirty="0"/>
              <a:t> </a:t>
            </a:r>
            <a:r>
              <a:rPr lang="da-DK" sz="2000" dirty="0" err="1"/>
              <a:t>concepts</a:t>
            </a:r>
            <a:r>
              <a:rPr lang="da-DK" sz="2000" dirty="0"/>
              <a:t> for the </a:t>
            </a:r>
            <a:r>
              <a:rPr lang="da-DK" sz="2000" dirty="0" err="1"/>
              <a:t>whole</a:t>
            </a:r>
            <a:r>
              <a:rPr lang="da-DK" sz="2000" dirty="0"/>
              <a:t> </a:t>
            </a:r>
            <a:r>
              <a:rPr lang="da-DK" sz="2000" dirty="0" err="1"/>
              <a:t>course</a:t>
            </a:r>
            <a:r>
              <a:rPr lang="da-DK" sz="2000" dirty="0"/>
              <a:t> – from </a:t>
            </a:r>
            <a:r>
              <a:rPr lang="da-DK" sz="2000" dirty="0" err="1"/>
              <a:t>Steve’s</a:t>
            </a:r>
            <a:r>
              <a:rPr lang="da-DK" sz="2000" dirty="0"/>
              <a:t> </a:t>
            </a:r>
            <a:r>
              <a:rPr lang="da-DK" sz="2000" dirty="0" err="1"/>
              <a:t>drawing</a:t>
            </a:r>
            <a:r>
              <a:rPr lang="da-DK" sz="2000" dirty="0"/>
              <a:t> </a:t>
            </a:r>
            <a:r>
              <a:rPr lang="da-DK" sz="2000" dirty="0" err="1"/>
              <a:t>which</a:t>
            </a:r>
            <a:r>
              <a:rPr lang="da-DK" sz="2000" dirty="0"/>
              <a:t> </a:t>
            </a:r>
            <a:r>
              <a:rPr lang="da-DK" sz="2000" dirty="0" err="1"/>
              <a:t>you</a:t>
            </a:r>
            <a:r>
              <a:rPr lang="da-DK" sz="2000" dirty="0"/>
              <a:t> have </a:t>
            </a:r>
            <a:r>
              <a:rPr lang="da-DK" sz="2000" dirty="0" err="1"/>
              <a:t>seen</a:t>
            </a:r>
            <a:r>
              <a:rPr lang="da-DK" sz="2000" dirty="0"/>
              <a:t> </a:t>
            </a:r>
            <a:r>
              <a:rPr lang="da-DK" sz="2000" dirty="0" err="1"/>
              <a:t>before</a:t>
            </a:r>
            <a:r>
              <a:rPr lang="da-DK" sz="2000" dirty="0"/>
              <a:t> </a:t>
            </a:r>
            <a:endParaRPr lang="en-GB" sz="2000" dirty="0"/>
          </a:p>
        </p:txBody>
      </p:sp>
      <p:sp>
        <p:nvSpPr>
          <p:cNvPr id="6" name="Content Placeholder 5">
            <a:extLst>
              <a:ext uri="{FF2B5EF4-FFF2-40B4-BE49-F238E27FC236}">
                <a16:creationId xmlns:a16="http://schemas.microsoft.com/office/drawing/2014/main" id="{8EDD17B7-1EB6-BEB8-4A89-9757B9F86425}"/>
              </a:ext>
            </a:extLst>
          </p:cNvPr>
          <p:cNvSpPr>
            <a:spLocks noGrp="1"/>
          </p:cNvSpPr>
          <p:nvPr>
            <p:ph sz="half" idx="1"/>
          </p:nvPr>
        </p:nvSpPr>
        <p:spPr>
          <a:xfrm>
            <a:off x="838200" y="1825625"/>
            <a:ext cx="5181600" cy="1365250"/>
          </a:xfrm>
        </p:spPr>
        <p:txBody>
          <a:bodyPr>
            <a:normAutofit fontScale="92500" lnSpcReduction="20000"/>
          </a:bodyPr>
          <a:lstStyle/>
          <a:p>
            <a:r>
              <a:rPr lang="da-DK" sz="2000" dirty="0" err="1"/>
              <a:t>Conservation</a:t>
            </a:r>
            <a:endParaRPr lang="da-DK" sz="2000" dirty="0"/>
          </a:p>
          <a:p>
            <a:pPr lvl="1"/>
            <a:r>
              <a:rPr lang="da-DK" sz="1800" dirty="0"/>
              <a:t>Mass</a:t>
            </a:r>
          </a:p>
          <a:p>
            <a:pPr lvl="1"/>
            <a:r>
              <a:rPr lang="da-DK" sz="1800" dirty="0"/>
              <a:t>Charge</a:t>
            </a:r>
          </a:p>
          <a:p>
            <a:pPr lvl="1"/>
            <a:r>
              <a:rPr lang="da-DK" sz="1800" dirty="0"/>
              <a:t>Energy</a:t>
            </a:r>
            <a:endParaRPr lang="en-GB" sz="1800" dirty="0"/>
          </a:p>
        </p:txBody>
      </p:sp>
      <p:sp>
        <p:nvSpPr>
          <p:cNvPr id="8" name="Content Placeholder 5">
            <a:extLst>
              <a:ext uri="{FF2B5EF4-FFF2-40B4-BE49-F238E27FC236}">
                <a16:creationId xmlns:a16="http://schemas.microsoft.com/office/drawing/2014/main" id="{98386499-5DB1-EE5B-053C-24442676D53D}"/>
              </a:ext>
            </a:extLst>
          </p:cNvPr>
          <p:cNvSpPr txBox="1">
            <a:spLocks/>
          </p:cNvSpPr>
          <p:nvPr/>
        </p:nvSpPr>
        <p:spPr>
          <a:xfrm>
            <a:off x="762000" y="3835400"/>
            <a:ext cx="5181600" cy="1365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a:t>Transport</a:t>
            </a:r>
          </a:p>
          <a:p>
            <a:pPr lvl="1"/>
            <a:r>
              <a:rPr lang="da-DK" sz="1800" dirty="0"/>
              <a:t>Diffusion</a:t>
            </a:r>
          </a:p>
          <a:p>
            <a:pPr lvl="1"/>
            <a:r>
              <a:rPr lang="da-DK" sz="1800" dirty="0" err="1"/>
              <a:t>Convection</a:t>
            </a:r>
            <a:endParaRPr lang="da-DK" sz="1800" dirty="0"/>
          </a:p>
          <a:p>
            <a:pPr lvl="1"/>
            <a:r>
              <a:rPr lang="da-DK" sz="1800" dirty="0"/>
              <a:t>Active </a:t>
            </a:r>
            <a:endParaRPr lang="en-GB" sz="1800" dirty="0"/>
          </a:p>
        </p:txBody>
      </p:sp>
      <p:sp>
        <p:nvSpPr>
          <p:cNvPr id="9" name="Content Placeholder 5">
            <a:extLst>
              <a:ext uri="{FF2B5EF4-FFF2-40B4-BE49-F238E27FC236}">
                <a16:creationId xmlns:a16="http://schemas.microsoft.com/office/drawing/2014/main" id="{AFBF31B9-0F20-3A49-1685-084A6DC5BB19}"/>
              </a:ext>
            </a:extLst>
          </p:cNvPr>
          <p:cNvSpPr txBox="1">
            <a:spLocks/>
          </p:cNvSpPr>
          <p:nvPr/>
        </p:nvSpPr>
        <p:spPr>
          <a:xfrm>
            <a:off x="2973740" y="1856106"/>
            <a:ext cx="5181600" cy="1365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a:t>Storage</a:t>
            </a:r>
          </a:p>
          <a:p>
            <a:pPr lvl="1"/>
            <a:r>
              <a:rPr lang="da-DK" sz="1800" dirty="0"/>
              <a:t>Mass</a:t>
            </a:r>
          </a:p>
          <a:p>
            <a:pPr lvl="1"/>
            <a:r>
              <a:rPr lang="da-DK" sz="1800" dirty="0"/>
              <a:t>Charge</a:t>
            </a:r>
          </a:p>
          <a:p>
            <a:pPr lvl="1"/>
            <a:r>
              <a:rPr lang="da-DK" sz="1800" dirty="0"/>
              <a:t>Energy</a:t>
            </a:r>
            <a:endParaRPr lang="en-GB" sz="1800" dirty="0"/>
          </a:p>
        </p:txBody>
      </p:sp>
      <p:sp>
        <p:nvSpPr>
          <p:cNvPr id="10" name="Content Placeholder 5">
            <a:extLst>
              <a:ext uri="{FF2B5EF4-FFF2-40B4-BE49-F238E27FC236}">
                <a16:creationId xmlns:a16="http://schemas.microsoft.com/office/drawing/2014/main" id="{0AF370F1-811F-A6ED-9AC8-BF66FE871DDE}"/>
              </a:ext>
            </a:extLst>
          </p:cNvPr>
          <p:cNvSpPr txBox="1">
            <a:spLocks/>
          </p:cNvSpPr>
          <p:nvPr/>
        </p:nvSpPr>
        <p:spPr>
          <a:xfrm>
            <a:off x="3004220" y="3896362"/>
            <a:ext cx="5181600" cy="1365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a:t>Control</a:t>
            </a:r>
          </a:p>
          <a:p>
            <a:pPr lvl="1"/>
            <a:r>
              <a:rPr lang="da-DK" sz="1800" dirty="0"/>
              <a:t>Feedforward/back</a:t>
            </a:r>
          </a:p>
          <a:p>
            <a:pPr lvl="1"/>
            <a:r>
              <a:rPr lang="da-DK" sz="1800" dirty="0"/>
              <a:t>Neural</a:t>
            </a:r>
          </a:p>
          <a:p>
            <a:pPr lvl="1"/>
            <a:r>
              <a:rPr lang="da-DK" sz="1800" dirty="0" err="1"/>
              <a:t>Endocrine</a:t>
            </a:r>
            <a:endParaRPr lang="en-GB" sz="1800" dirty="0"/>
          </a:p>
        </p:txBody>
      </p:sp>
      <p:sp>
        <p:nvSpPr>
          <p:cNvPr id="11" name="Content Placeholder 5">
            <a:extLst>
              <a:ext uri="{FF2B5EF4-FFF2-40B4-BE49-F238E27FC236}">
                <a16:creationId xmlns:a16="http://schemas.microsoft.com/office/drawing/2014/main" id="{D1AB035C-BCDF-0966-0799-DF444B3A08D5}"/>
              </a:ext>
            </a:extLst>
          </p:cNvPr>
          <p:cNvSpPr txBox="1">
            <a:spLocks/>
          </p:cNvSpPr>
          <p:nvPr/>
        </p:nvSpPr>
        <p:spPr>
          <a:xfrm>
            <a:off x="4855845" y="1856106"/>
            <a:ext cx="5181600" cy="2009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err="1"/>
              <a:t>Physio-chemistry</a:t>
            </a:r>
            <a:endParaRPr lang="da-DK" sz="2000" dirty="0"/>
          </a:p>
          <a:p>
            <a:pPr lvl="1"/>
            <a:r>
              <a:rPr lang="da-DK" sz="1800" dirty="0" err="1"/>
              <a:t>Solubility</a:t>
            </a:r>
            <a:endParaRPr lang="da-DK" sz="1800" dirty="0"/>
          </a:p>
          <a:p>
            <a:pPr lvl="1"/>
            <a:r>
              <a:rPr lang="da-DK" sz="1800" dirty="0"/>
              <a:t>Binding</a:t>
            </a:r>
          </a:p>
          <a:p>
            <a:pPr lvl="1"/>
            <a:r>
              <a:rPr lang="da-DK" sz="1800" dirty="0" err="1"/>
              <a:t>Membrane</a:t>
            </a:r>
            <a:r>
              <a:rPr lang="da-DK" sz="1800" dirty="0"/>
              <a:t> properties</a:t>
            </a:r>
          </a:p>
          <a:p>
            <a:pPr lvl="1"/>
            <a:r>
              <a:rPr lang="da-DK" sz="1800" dirty="0" err="1"/>
              <a:t>Osmolarity</a:t>
            </a:r>
            <a:endParaRPr lang="da-DK" sz="1800" dirty="0"/>
          </a:p>
          <a:p>
            <a:pPr lvl="1"/>
            <a:r>
              <a:rPr lang="da-DK" sz="1800" dirty="0"/>
              <a:t>Etc. </a:t>
            </a:r>
            <a:endParaRPr lang="en-GB" sz="1800" dirty="0"/>
          </a:p>
        </p:txBody>
      </p:sp>
      <p:sp>
        <p:nvSpPr>
          <p:cNvPr id="2" name="Date Placeholder 1">
            <a:extLst>
              <a:ext uri="{FF2B5EF4-FFF2-40B4-BE49-F238E27FC236}">
                <a16:creationId xmlns:a16="http://schemas.microsoft.com/office/drawing/2014/main" id="{5E969176-A181-5861-85E9-0218EEFBD6C3}"/>
              </a:ext>
            </a:extLst>
          </p:cNvPr>
          <p:cNvSpPr>
            <a:spLocks noGrp="1"/>
          </p:cNvSpPr>
          <p:nvPr>
            <p:ph type="dt" sz="half" idx="10"/>
          </p:nvPr>
        </p:nvSpPr>
        <p:spPr/>
        <p:txBody>
          <a:bodyPr/>
          <a:lstStyle/>
          <a:p>
            <a:fld id="{538AA707-E053-4223-9A31-B112A7DE43BE}" type="datetime11">
              <a:rPr lang="en-DK" smtClean="0"/>
              <a:t>11:15:34</a:t>
            </a:fld>
            <a:endParaRPr lang="en-DK"/>
          </a:p>
        </p:txBody>
      </p:sp>
      <p:pic>
        <p:nvPicPr>
          <p:cNvPr id="7" name="Picture 2">
            <a:extLst>
              <a:ext uri="{FF2B5EF4-FFF2-40B4-BE49-F238E27FC236}">
                <a16:creationId xmlns:a16="http://schemas.microsoft.com/office/drawing/2014/main" id="{0C131C90-2738-481A-A70A-6E587FDFF5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3" b="3093"/>
          <a:stretch/>
        </p:blipFill>
        <p:spPr bwMode="auto">
          <a:xfrm>
            <a:off x="8079140" y="1116318"/>
            <a:ext cx="3455142" cy="498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1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1E5219-464E-4391-933C-A852A18A20C6}"/>
              </a:ext>
            </a:extLst>
          </p:cNvPr>
          <p:cNvSpPr>
            <a:spLocks noGrp="1"/>
          </p:cNvSpPr>
          <p:nvPr>
            <p:ph type="title"/>
          </p:nvPr>
        </p:nvSpPr>
        <p:spPr>
          <a:xfrm>
            <a:off x="766763" y="657225"/>
            <a:ext cx="5433070" cy="1402687"/>
          </a:xfrm>
        </p:spPr>
        <p:txBody>
          <a:bodyPr/>
          <a:lstStyle/>
          <a:p>
            <a:r>
              <a:rPr lang="da-DK"/>
              <a:t>Surface Anatomy – Blood Supply</a:t>
            </a:r>
          </a:p>
        </p:txBody>
      </p:sp>
      <p:sp>
        <p:nvSpPr>
          <p:cNvPr id="7" name="Text Placeholder 6">
            <a:extLst>
              <a:ext uri="{FF2B5EF4-FFF2-40B4-BE49-F238E27FC236}">
                <a16:creationId xmlns:a16="http://schemas.microsoft.com/office/drawing/2014/main" id="{DDDAB3DC-33D3-41F3-8BC3-8593188D0C0B}"/>
              </a:ext>
            </a:extLst>
          </p:cNvPr>
          <p:cNvSpPr>
            <a:spLocks noGrp="1"/>
          </p:cNvSpPr>
          <p:nvPr>
            <p:ph type="body" sz="quarter" idx="12"/>
          </p:nvPr>
        </p:nvSpPr>
        <p:spPr>
          <a:xfrm>
            <a:off x="766763" y="2205038"/>
            <a:ext cx="5433070" cy="3752115"/>
          </a:xfrm>
        </p:spPr>
        <p:txBody>
          <a:bodyPr/>
          <a:lstStyle/>
          <a:p>
            <a:r>
              <a:rPr lang="da-DK"/>
              <a:t>Surface anatomy</a:t>
            </a:r>
          </a:p>
          <a:p>
            <a:pPr lvl="1"/>
            <a:r>
              <a:rPr lang="da-DK"/>
              <a:t>RCA, LAD, Cx</a:t>
            </a:r>
          </a:p>
          <a:p>
            <a:pPr lvl="1"/>
            <a:r>
              <a:rPr lang="da-DK"/>
              <a:t>Right, left atria</a:t>
            </a:r>
          </a:p>
          <a:p>
            <a:pPr lvl="1"/>
            <a:r>
              <a:rPr lang="da-DK"/>
              <a:t>Auricles </a:t>
            </a:r>
          </a:p>
          <a:p>
            <a:pPr lvl="1"/>
            <a:r>
              <a:rPr lang="da-DK"/>
              <a:t>Aorta, aortic arch</a:t>
            </a:r>
          </a:p>
          <a:p>
            <a:pPr lvl="1"/>
            <a:r>
              <a:rPr lang="da-DK"/>
              <a:t>pulmonary artery</a:t>
            </a:r>
          </a:p>
          <a:p>
            <a:pPr lvl="1"/>
            <a:r>
              <a:rPr lang="da-DK"/>
              <a:t>Superior and Inferior Vena Cava</a:t>
            </a:r>
          </a:p>
          <a:p>
            <a:pPr lvl="1"/>
            <a:r>
              <a:rPr lang="da-DK"/>
              <a:t>Pulmonary veins </a:t>
            </a:r>
            <a:br>
              <a:rPr lang="da-DK"/>
            </a:br>
            <a:endParaRPr lang="da-DK"/>
          </a:p>
        </p:txBody>
      </p:sp>
      <p:pic>
        <p:nvPicPr>
          <p:cNvPr id="9" name="Picture 8">
            <a:extLst>
              <a:ext uri="{FF2B5EF4-FFF2-40B4-BE49-F238E27FC236}">
                <a16:creationId xmlns:a16="http://schemas.microsoft.com/office/drawing/2014/main" id="{3BDCEC62-F579-4196-9110-CBAB4D409BDE}"/>
              </a:ext>
            </a:extLst>
          </p:cNvPr>
          <p:cNvPicPr>
            <a:picLocks noChangeAspect="1"/>
          </p:cNvPicPr>
          <p:nvPr/>
        </p:nvPicPr>
        <p:blipFill>
          <a:blip r:embed="rId3"/>
          <a:stretch>
            <a:fillRect/>
          </a:stretch>
        </p:blipFill>
        <p:spPr>
          <a:xfrm>
            <a:off x="5990664" y="1030425"/>
            <a:ext cx="6145149" cy="4797150"/>
          </a:xfrm>
          <a:prstGeom prst="rect">
            <a:avLst/>
          </a:prstGeom>
        </p:spPr>
      </p:pic>
    </p:spTree>
    <p:extLst>
      <p:ext uri="{BB962C8B-B14F-4D97-AF65-F5344CB8AC3E}">
        <p14:creationId xmlns:p14="http://schemas.microsoft.com/office/powerpoint/2010/main" val="381587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a:t>Anterior Surface</a:t>
            </a:r>
          </a:p>
        </p:txBody>
      </p:sp>
      <p:sp>
        <p:nvSpPr>
          <p:cNvPr id="4" name="Text Placeholder 3">
            <a:extLst>
              <a:ext uri="{FF2B5EF4-FFF2-40B4-BE49-F238E27FC236}">
                <a16:creationId xmlns:a16="http://schemas.microsoft.com/office/drawing/2014/main" id="{BCB92415-9333-4908-9815-6D2BA7C968FE}"/>
              </a:ext>
            </a:extLst>
          </p:cNvPr>
          <p:cNvSpPr>
            <a:spLocks noGrp="1"/>
          </p:cNvSpPr>
          <p:nvPr>
            <p:ph type="body" sz="quarter" idx="12"/>
          </p:nvPr>
        </p:nvSpPr>
        <p:spPr>
          <a:xfrm>
            <a:off x="766763" y="2205038"/>
            <a:ext cx="5433070" cy="3752115"/>
          </a:xfrm>
        </p:spPr>
        <p:txBody>
          <a:bodyPr/>
          <a:lstStyle/>
          <a:p>
            <a:r>
              <a:rPr lang="da-DK" dirty="0" err="1"/>
              <a:t>Auricles</a:t>
            </a:r>
            <a:r>
              <a:rPr lang="da-DK" dirty="0"/>
              <a:t> </a:t>
            </a:r>
            <a:r>
              <a:rPr lang="da-DK" dirty="0" err="1"/>
              <a:t>are</a:t>
            </a:r>
            <a:r>
              <a:rPr lang="da-DK" dirty="0"/>
              <a:t> blind </a:t>
            </a:r>
            <a:r>
              <a:rPr lang="da-DK" dirty="0" err="1"/>
              <a:t>pasages</a:t>
            </a:r>
            <a:r>
              <a:rPr lang="da-DK" dirty="0"/>
              <a:t> in </a:t>
            </a:r>
            <a:r>
              <a:rPr lang="da-DK" dirty="0" err="1"/>
              <a:t>atria</a:t>
            </a:r>
            <a:endParaRPr lang="da-DK" dirty="0"/>
          </a:p>
        </p:txBody>
      </p:sp>
      <p:pic>
        <p:nvPicPr>
          <p:cNvPr id="6" name="Picture 5">
            <a:extLst>
              <a:ext uri="{FF2B5EF4-FFF2-40B4-BE49-F238E27FC236}">
                <a16:creationId xmlns:a16="http://schemas.microsoft.com/office/drawing/2014/main" id="{74B4FB6D-437C-4BF8-85A3-CFC2CB04F523}"/>
              </a:ext>
            </a:extLst>
          </p:cNvPr>
          <p:cNvPicPr>
            <a:picLocks noChangeAspect="1"/>
          </p:cNvPicPr>
          <p:nvPr/>
        </p:nvPicPr>
        <p:blipFill>
          <a:blip r:embed="rId3"/>
          <a:stretch>
            <a:fillRect/>
          </a:stretch>
        </p:blipFill>
        <p:spPr>
          <a:xfrm>
            <a:off x="4443019" y="1632318"/>
            <a:ext cx="6806600" cy="4094239"/>
          </a:xfrm>
          <a:prstGeom prst="rect">
            <a:avLst/>
          </a:prstGeom>
        </p:spPr>
      </p:pic>
      <p:sp>
        <p:nvSpPr>
          <p:cNvPr id="2" name="Rectangle 1">
            <a:extLst>
              <a:ext uri="{FF2B5EF4-FFF2-40B4-BE49-F238E27FC236}">
                <a16:creationId xmlns:a16="http://schemas.microsoft.com/office/drawing/2014/main" id="{7200DFEA-6C89-B13F-5F6A-B1AE2726BB41}"/>
              </a:ext>
            </a:extLst>
          </p:cNvPr>
          <p:cNvSpPr/>
          <p:nvPr/>
        </p:nvSpPr>
        <p:spPr>
          <a:xfrm>
            <a:off x="8900160" y="1965960"/>
            <a:ext cx="1036320" cy="23907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DK"/>
          </a:p>
        </p:txBody>
      </p:sp>
    </p:spTree>
    <p:extLst>
      <p:ext uri="{BB962C8B-B14F-4D97-AF65-F5344CB8AC3E}">
        <p14:creationId xmlns:p14="http://schemas.microsoft.com/office/powerpoint/2010/main" val="330994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dirty="0" err="1"/>
              <a:t>Posterior</a:t>
            </a:r>
            <a:r>
              <a:rPr lang="da-DK" dirty="0"/>
              <a:t> Blood Supply  (from PDA 70%)</a:t>
            </a:r>
          </a:p>
        </p:txBody>
      </p:sp>
      <p:sp>
        <p:nvSpPr>
          <p:cNvPr id="4" name="Text Placeholder 3">
            <a:extLst>
              <a:ext uri="{FF2B5EF4-FFF2-40B4-BE49-F238E27FC236}">
                <a16:creationId xmlns:a16="http://schemas.microsoft.com/office/drawing/2014/main" id="{BCB92415-9333-4908-9815-6D2BA7C968FE}"/>
              </a:ext>
            </a:extLst>
          </p:cNvPr>
          <p:cNvSpPr>
            <a:spLocks noGrp="1"/>
          </p:cNvSpPr>
          <p:nvPr>
            <p:ph type="body" sz="quarter" idx="12"/>
          </p:nvPr>
        </p:nvSpPr>
        <p:spPr>
          <a:xfrm>
            <a:off x="766763" y="2205038"/>
            <a:ext cx="5433070" cy="3752115"/>
          </a:xfrm>
        </p:spPr>
        <p:txBody>
          <a:bodyPr>
            <a:normAutofit/>
          </a:bodyPr>
          <a:lstStyle/>
          <a:p>
            <a:r>
              <a:rPr lang="da-DK" dirty="0"/>
              <a:t>PDA from RCA in 70% of </a:t>
            </a:r>
            <a:r>
              <a:rPr lang="da-DK" dirty="0" err="1"/>
              <a:t>people</a:t>
            </a:r>
            <a:endParaRPr lang="da-DK" dirty="0"/>
          </a:p>
          <a:p>
            <a:pPr lvl="1"/>
            <a:r>
              <a:rPr lang="da-DK" dirty="0"/>
              <a:t>Right Dominant</a:t>
            </a:r>
          </a:p>
          <a:p>
            <a:pPr lvl="1"/>
            <a:r>
              <a:rPr lang="da-DK" dirty="0"/>
              <a:t>For </a:t>
            </a:r>
            <a:r>
              <a:rPr lang="da-DK" dirty="0" err="1"/>
              <a:t>left</a:t>
            </a:r>
            <a:r>
              <a:rPr lang="da-DK" dirty="0"/>
              <a:t> dominant a Heart Attack from a RCA </a:t>
            </a:r>
            <a:r>
              <a:rPr lang="da-DK" dirty="0" err="1"/>
              <a:t>blockage</a:t>
            </a:r>
            <a:r>
              <a:rPr lang="da-DK" dirty="0"/>
              <a:t> </a:t>
            </a:r>
            <a:r>
              <a:rPr lang="da-DK" dirty="0" err="1"/>
              <a:t>will</a:t>
            </a:r>
            <a:r>
              <a:rPr lang="da-DK" dirty="0"/>
              <a:t> do </a:t>
            </a:r>
            <a:r>
              <a:rPr lang="da-DK" dirty="0" err="1"/>
              <a:t>less</a:t>
            </a:r>
            <a:r>
              <a:rPr lang="da-DK" dirty="0"/>
              <a:t> </a:t>
            </a:r>
            <a:r>
              <a:rPr lang="da-DK" dirty="0" err="1"/>
              <a:t>damage</a:t>
            </a:r>
            <a:endParaRPr lang="da-DK" dirty="0"/>
          </a:p>
        </p:txBody>
      </p:sp>
      <p:pic>
        <p:nvPicPr>
          <p:cNvPr id="7" name="Picture 6">
            <a:extLst>
              <a:ext uri="{FF2B5EF4-FFF2-40B4-BE49-F238E27FC236}">
                <a16:creationId xmlns:a16="http://schemas.microsoft.com/office/drawing/2014/main" id="{EA4D6843-FD38-477D-AA13-57283FD02E31}"/>
              </a:ext>
            </a:extLst>
          </p:cNvPr>
          <p:cNvPicPr>
            <a:picLocks noChangeAspect="1"/>
          </p:cNvPicPr>
          <p:nvPr/>
        </p:nvPicPr>
        <p:blipFill>
          <a:blip r:embed="rId3"/>
          <a:stretch>
            <a:fillRect/>
          </a:stretch>
        </p:blipFill>
        <p:spPr>
          <a:xfrm>
            <a:off x="5058567" y="2059912"/>
            <a:ext cx="6756964" cy="3977750"/>
          </a:xfrm>
          <a:prstGeom prst="rect">
            <a:avLst/>
          </a:prstGeom>
        </p:spPr>
      </p:pic>
      <p:sp>
        <p:nvSpPr>
          <p:cNvPr id="6" name="Rectangle 5">
            <a:extLst>
              <a:ext uri="{FF2B5EF4-FFF2-40B4-BE49-F238E27FC236}">
                <a16:creationId xmlns:a16="http://schemas.microsoft.com/office/drawing/2014/main" id="{697D275F-C3B9-460A-AB84-34D20816F9A7}"/>
              </a:ext>
            </a:extLst>
          </p:cNvPr>
          <p:cNvSpPr/>
          <p:nvPr/>
        </p:nvSpPr>
        <p:spPr>
          <a:xfrm>
            <a:off x="6663937" y="4236501"/>
            <a:ext cx="1984763" cy="572322"/>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2057881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5737-81E9-411D-BC96-82DAB4CA64A4}"/>
              </a:ext>
            </a:extLst>
          </p:cNvPr>
          <p:cNvSpPr>
            <a:spLocks noGrp="1"/>
          </p:cNvSpPr>
          <p:nvPr>
            <p:ph type="title"/>
          </p:nvPr>
        </p:nvSpPr>
        <p:spPr>
          <a:xfrm>
            <a:off x="766763" y="657225"/>
            <a:ext cx="5433070" cy="1402687"/>
          </a:xfrm>
        </p:spPr>
        <p:txBody>
          <a:bodyPr/>
          <a:lstStyle/>
          <a:p>
            <a:r>
              <a:rPr lang="da-DK"/>
              <a:t>Posterior Blood Supply</a:t>
            </a:r>
          </a:p>
        </p:txBody>
      </p:sp>
      <p:sp>
        <p:nvSpPr>
          <p:cNvPr id="5" name="Text Placeholder 4">
            <a:extLst>
              <a:ext uri="{FF2B5EF4-FFF2-40B4-BE49-F238E27FC236}">
                <a16:creationId xmlns:a16="http://schemas.microsoft.com/office/drawing/2014/main" id="{1324881E-953D-02CD-72FD-AA6B7E628AFA}"/>
              </a:ext>
            </a:extLst>
          </p:cNvPr>
          <p:cNvSpPr>
            <a:spLocks noGrp="1"/>
          </p:cNvSpPr>
          <p:nvPr>
            <p:ph type="body" sz="quarter" idx="12"/>
          </p:nvPr>
        </p:nvSpPr>
        <p:spPr/>
        <p:txBody>
          <a:bodyPr/>
          <a:lstStyle/>
          <a:p>
            <a:endParaRPr lang="en-DK"/>
          </a:p>
        </p:txBody>
      </p:sp>
      <p:sp>
        <p:nvSpPr>
          <p:cNvPr id="8" name="TextBox 7">
            <a:extLst>
              <a:ext uri="{FF2B5EF4-FFF2-40B4-BE49-F238E27FC236}">
                <a16:creationId xmlns:a16="http://schemas.microsoft.com/office/drawing/2014/main" id="{959EAA2E-E4FE-4548-A361-09178674DA13}"/>
              </a:ext>
            </a:extLst>
          </p:cNvPr>
          <p:cNvSpPr txBox="1"/>
          <p:nvPr/>
        </p:nvSpPr>
        <p:spPr>
          <a:xfrm>
            <a:off x="1272144" y="5633987"/>
            <a:ext cx="8964386" cy="646331"/>
          </a:xfrm>
          <a:prstGeom prst="rect">
            <a:avLst/>
          </a:prstGeom>
          <a:noFill/>
          <a:effectLst/>
        </p:spPr>
        <p:txBody>
          <a:bodyPr wrap="square">
            <a:spAutoFit/>
          </a:bodyPr>
          <a:lstStyle/>
          <a:p>
            <a:r>
              <a:rPr lang="en-US" sz="1800" b="0" i="0">
                <a:solidFill>
                  <a:srgbClr val="000000"/>
                </a:solidFill>
                <a:effectLst/>
                <a:latin typeface="Calibri" panose="020F0502020204030204" pitchFamily="34" charset="0"/>
              </a:rPr>
              <a:t>Circumflex (20%)                    Small branches (RC-</a:t>
            </a:r>
            <a:r>
              <a:rPr lang="en-US" sz="1800" b="0" i="0" err="1">
                <a:solidFill>
                  <a:srgbClr val="000000"/>
                </a:solidFill>
                <a:effectLst/>
                <a:latin typeface="Calibri" panose="020F0502020204030204" pitchFamily="34" charset="0"/>
              </a:rPr>
              <a:t>Cx</a:t>
            </a:r>
            <a:r>
              <a:rPr lang="en-US" sz="1800" b="0" i="0">
                <a:solidFill>
                  <a:srgbClr val="000000"/>
                </a:solidFill>
                <a:effectLst/>
                <a:latin typeface="Calibri" panose="020F0502020204030204" pitchFamily="34" charset="0"/>
              </a:rPr>
              <a:t>) (≈5%)                    LAD (around apex) (≈5%)</a:t>
            </a:r>
            <a:r>
              <a:rPr lang="en-US"/>
              <a:t> </a:t>
            </a:r>
            <a:br>
              <a:rPr lang="en-US"/>
            </a:br>
            <a:endParaRPr lang="da-DK"/>
          </a:p>
        </p:txBody>
      </p:sp>
      <p:pic>
        <p:nvPicPr>
          <p:cNvPr id="9" name="Picture 8">
            <a:extLst>
              <a:ext uri="{FF2B5EF4-FFF2-40B4-BE49-F238E27FC236}">
                <a16:creationId xmlns:a16="http://schemas.microsoft.com/office/drawing/2014/main" id="{69DC3531-F54E-4DFA-86CB-CECC96AC8D26}"/>
              </a:ext>
            </a:extLst>
          </p:cNvPr>
          <p:cNvPicPr>
            <a:picLocks noChangeAspect="1"/>
          </p:cNvPicPr>
          <p:nvPr/>
        </p:nvPicPr>
        <p:blipFill>
          <a:blip r:embed="rId3"/>
          <a:stretch>
            <a:fillRect/>
          </a:stretch>
        </p:blipFill>
        <p:spPr>
          <a:xfrm>
            <a:off x="1273010" y="2713053"/>
            <a:ext cx="2379828" cy="2848371"/>
          </a:xfrm>
          <a:prstGeom prst="rect">
            <a:avLst/>
          </a:prstGeom>
        </p:spPr>
      </p:pic>
      <p:pic>
        <p:nvPicPr>
          <p:cNvPr id="11" name="Picture 10">
            <a:extLst>
              <a:ext uri="{FF2B5EF4-FFF2-40B4-BE49-F238E27FC236}">
                <a16:creationId xmlns:a16="http://schemas.microsoft.com/office/drawing/2014/main" id="{D58B41C1-0A15-4B6C-A3EB-BACF63312BCA}"/>
              </a:ext>
            </a:extLst>
          </p:cNvPr>
          <p:cNvPicPr>
            <a:picLocks noChangeAspect="1"/>
          </p:cNvPicPr>
          <p:nvPr/>
        </p:nvPicPr>
        <p:blipFill>
          <a:blip r:embed="rId4"/>
          <a:stretch>
            <a:fillRect/>
          </a:stretch>
        </p:blipFill>
        <p:spPr>
          <a:xfrm>
            <a:off x="3968894" y="2711162"/>
            <a:ext cx="2443781" cy="2850262"/>
          </a:xfrm>
          <a:prstGeom prst="rect">
            <a:avLst/>
          </a:prstGeom>
        </p:spPr>
      </p:pic>
      <p:pic>
        <p:nvPicPr>
          <p:cNvPr id="13" name="Picture 12">
            <a:extLst>
              <a:ext uri="{FF2B5EF4-FFF2-40B4-BE49-F238E27FC236}">
                <a16:creationId xmlns:a16="http://schemas.microsoft.com/office/drawing/2014/main" id="{A592F1CB-A2F3-4C5A-A4C0-4FF1F7FCA97E}"/>
              </a:ext>
            </a:extLst>
          </p:cNvPr>
          <p:cNvPicPr>
            <a:picLocks noChangeAspect="1"/>
          </p:cNvPicPr>
          <p:nvPr/>
        </p:nvPicPr>
        <p:blipFill>
          <a:blip r:embed="rId5"/>
          <a:stretch>
            <a:fillRect/>
          </a:stretch>
        </p:blipFill>
        <p:spPr>
          <a:xfrm>
            <a:off x="7578870" y="2710822"/>
            <a:ext cx="2497343" cy="2850601"/>
          </a:xfrm>
          <a:prstGeom prst="rect">
            <a:avLst/>
          </a:prstGeom>
        </p:spPr>
      </p:pic>
      <p:cxnSp>
        <p:nvCxnSpPr>
          <p:cNvPr id="7" name="Straight Arrow Connector 6">
            <a:extLst>
              <a:ext uri="{FF2B5EF4-FFF2-40B4-BE49-F238E27FC236}">
                <a16:creationId xmlns:a16="http://schemas.microsoft.com/office/drawing/2014/main" id="{7B6B68EF-BEA5-44FC-BD30-EE875E15C8C4}"/>
              </a:ext>
            </a:extLst>
          </p:cNvPr>
          <p:cNvCxnSpPr/>
          <p:nvPr/>
        </p:nvCxnSpPr>
        <p:spPr>
          <a:xfrm flipH="1" flipV="1">
            <a:off x="8295384" y="5512714"/>
            <a:ext cx="46049" cy="230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B7F285-4DA9-4F23-9CB5-813B6293D344}"/>
              </a:ext>
            </a:extLst>
          </p:cNvPr>
          <p:cNvCxnSpPr/>
          <p:nvPr/>
        </p:nvCxnSpPr>
        <p:spPr>
          <a:xfrm>
            <a:off x="1177537" y="3493140"/>
            <a:ext cx="467067" cy="184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C1CD345-CB22-45E2-BA44-FF5ABB0BCB69}"/>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tretch/>
        </p:blipFill>
        <p:spPr bwMode="auto">
          <a:xfrm>
            <a:off x="7262831" y="3535680"/>
            <a:ext cx="2913894" cy="2508509"/>
          </a:xfr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2959FA5-AF02-4A76-8E6E-8B5847E5D8CC}"/>
              </a:ext>
            </a:extLst>
          </p:cNvPr>
          <p:cNvSpPr>
            <a:spLocks noGrp="1"/>
          </p:cNvSpPr>
          <p:nvPr>
            <p:ph type="title"/>
          </p:nvPr>
        </p:nvSpPr>
        <p:spPr>
          <a:xfrm>
            <a:off x="766763" y="657225"/>
            <a:ext cx="5433070" cy="1402687"/>
          </a:xfrm>
        </p:spPr>
        <p:txBody>
          <a:bodyPr/>
          <a:lstStyle/>
          <a:p>
            <a:r>
              <a:rPr lang="da-DK"/>
              <a:t>Valve</a:t>
            </a:r>
          </a:p>
        </p:txBody>
      </p:sp>
      <p:sp>
        <p:nvSpPr>
          <p:cNvPr id="4" name="Text Placeholder 3">
            <a:extLst>
              <a:ext uri="{FF2B5EF4-FFF2-40B4-BE49-F238E27FC236}">
                <a16:creationId xmlns:a16="http://schemas.microsoft.com/office/drawing/2014/main" id="{1B0C3248-C087-492B-A44E-AD967FC49895}"/>
              </a:ext>
            </a:extLst>
          </p:cNvPr>
          <p:cNvSpPr>
            <a:spLocks noGrp="1"/>
          </p:cNvSpPr>
          <p:nvPr>
            <p:ph type="body" sz="quarter" idx="12"/>
          </p:nvPr>
        </p:nvSpPr>
        <p:spPr>
          <a:xfrm>
            <a:off x="766763" y="2205038"/>
            <a:ext cx="5433070" cy="3752115"/>
          </a:xfrm>
        </p:spPr>
        <p:txBody>
          <a:bodyPr/>
          <a:lstStyle/>
          <a:p>
            <a:r>
              <a:rPr lang="da-DK" dirty="0"/>
              <a:t>View from the top, with the </a:t>
            </a:r>
            <a:r>
              <a:rPr lang="da-DK" dirty="0" err="1"/>
              <a:t>atria</a:t>
            </a:r>
            <a:r>
              <a:rPr lang="da-DK" dirty="0"/>
              <a:t> </a:t>
            </a:r>
            <a:r>
              <a:rPr lang="da-DK" dirty="0" err="1"/>
              <a:t>disected</a:t>
            </a:r>
            <a:r>
              <a:rPr lang="da-DK" dirty="0"/>
              <a:t> </a:t>
            </a:r>
            <a:r>
              <a:rPr lang="da-DK" dirty="0" err="1"/>
              <a:t>away</a:t>
            </a:r>
            <a:endParaRPr lang="da-DK" dirty="0"/>
          </a:p>
          <a:p>
            <a:endParaRPr lang="da-DK" dirty="0"/>
          </a:p>
          <a:p>
            <a:r>
              <a:rPr lang="da-DK" dirty="0"/>
              <a:t>Valves </a:t>
            </a:r>
            <a:r>
              <a:rPr lang="da-DK" dirty="0" err="1"/>
              <a:t>lie</a:t>
            </a:r>
            <a:r>
              <a:rPr lang="da-DK" dirty="0"/>
              <a:t> </a:t>
            </a:r>
            <a:r>
              <a:rPr lang="da-DK" dirty="0" err="1"/>
              <a:t>nearly</a:t>
            </a:r>
            <a:r>
              <a:rPr lang="da-DK" dirty="0"/>
              <a:t> </a:t>
            </a:r>
            <a:r>
              <a:rPr lang="da-DK" dirty="0" err="1"/>
              <a:t>co-planar</a:t>
            </a:r>
            <a:r>
              <a:rPr lang="da-DK" dirty="0"/>
              <a:t> in the </a:t>
            </a:r>
            <a:r>
              <a:rPr lang="da-DK" dirty="0" err="1"/>
              <a:t>annulus</a:t>
            </a:r>
            <a:r>
              <a:rPr lang="da-DK" dirty="0"/>
              <a:t> </a:t>
            </a:r>
            <a:r>
              <a:rPr lang="da-DK" dirty="0" err="1"/>
              <a:t>fibrosus</a:t>
            </a:r>
            <a:endParaRPr lang="da-DK" dirty="0"/>
          </a:p>
          <a:p>
            <a:endParaRPr lang="da-DK" dirty="0"/>
          </a:p>
          <a:p>
            <a:r>
              <a:rPr lang="da-DK" dirty="0" err="1"/>
              <a:t>Mitral</a:t>
            </a:r>
            <a:r>
              <a:rPr lang="da-DK" dirty="0"/>
              <a:t> Valve: 2 </a:t>
            </a:r>
            <a:r>
              <a:rPr lang="da-DK" dirty="0" err="1"/>
              <a:t>cusps</a:t>
            </a:r>
            <a:r>
              <a:rPr lang="da-DK" dirty="0"/>
              <a:t> (</a:t>
            </a:r>
            <a:r>
              <a:rPr lang="da-DK" dirty="0" err="1"/>
              <a:t>left</a:t>
            </a:r>
            <a:r>
              <a:rPr lang="da-DK" dirty="0"/>
              <a:t> side)</a:t>
            </a:r>
          </a:p>
          <a:p>
            <a:r>
              <a:rPr lang="da-DK" dirty="0" err="1"/>
              <a:t>Tricuspid</a:t>
            </a:r>
            <a:r>
              <a:rPr lang="da-DK" dirty="0"/>
              <a:t> Valve: 3 </a:t>
            </a:r>
            <a:r>
              <a:rPr lang="da-DK" dirty="0" err="1"/>
              <a:t>cusps</a:t>
            </a:r>
            <a:r>
              <a:rPr lang="da-DK" dirty="0"/>
              <a:t> (right side)</a:t>
            </a:r>
          </a:p>
          <a:p>
            <a:r>
              <a:rPr lang="da-DK" dirty="0" err="1"/>
              <a:t>Pulm</a:t>
            </a:r>
            <a:r>
              <a:rPr lang="da-DK" dirty="0"/>
              <a:t>. Valves: 3 </a:t>
            </a:r>
            <a:r>
              <a:rPr lang="da-DK" dirty="0" err="1"/>
              <a:t>cusps</a:t>
            </a:r>
            <a:endParaRPr lang="da-DK" dirty="0"/>
          </a:p>
        </p:txBody>
      </p:sp>
      <p:pic>
        <p:nvPicPr>
          <p:cNvPr id="9" name="Picture 8" descr="A diagram of a heart&#10;&#10;Description automatically generated">
            <a:extLst>
              <a:ext uri="{FF2B5EF4-FFF2-40B4-BE49-F238E27FC236}">
                <a16:creationId xmlns:a16="http://schemas.microsoft.com/office/drawing/2014/main" id="{E02A6FBD-CDF6-E773-E5B7-6D5A992DA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252" y="62079"/>
            <a:ext cx="3677108" cy="2927323"/>
          </a:xfrm>
          <a:prstGeom prst="rect">
            <a:avLst/>
          </a:prstGeom>
        </p:spPr>
      </p:pic>
    </p:spTree>
    <p:extLst>
      <p:ext uri="{BB962C8B-B14F-4D97-AF65-F5344CB8AC3E}">
        <p14:creationId xmlns:p14="http://schemas.microsoft.com/office/powerpoint/2010/main" val="2803158435"/>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941783_aau-16_9-arial-dk.potx" id="{ACDB3B01-8947-4101-9855-4AABE6004E85}" vid="{14743666-7862-48DF-B70D-D1BC9254EE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http://purl.org/dc/terms/"/>
    <ds:schemaRef ds:uri="http://purl.org/dc/dcmitype/"/>
    <ds:schemaRef ds:uri="1790affa-1f64-4e58-8dd7-745390e575dd"/>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5eaab4c3-db73-4b93-9200-350b498c50e8"/>
    <ds:schemaRef ds:uri="http://schemas.microsoft.com/office/2006/metadata/properties"/>
  </ds:schemaRefs>
</ds:datastoreItem>
</file>

<file path=customXml/itemProps2.xml><?xml version="1.0" encoding="utf-8"?>
<ds:datastoreItem xmlns:ds="http://schemas.openxmlformats.org/officeDocument/2006/customXml" ds:itemID="{E6B7E796-D341-4AF2-8E4B-BF4B6E42C8B6}">
  <ds:schemaRefs>
    <ds:schemaRef ds:uri="1790affa-1f64-4e58-8dd7-745390e575dd"/>
    <ds:schemaRef ds:uri="5eaab4c3-db73-4b93-9200-350b498c50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699</TotalTime>
  <Words>1836</Words>
  <Application>Microsoft Office PowerPoint</Application>
  <PresentationFormat>Widescreen</PresentationFormat>
  <Paragraphs>353</Paragraphs>
  <Slides>44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Barlow</vt:lpstr>
      <vt:lpstr>Calibri</vt:lpstr>
      <vt:lpstr>Cambria Math</vt:lpstr>
      <vt:lpstr>Consolas</vt:lpstr>
      <vt:lpstr>AAU PowerPoint</vt:lpstr>
      <vt:lpstr>Hjertets Anatomi, Pumpe og Elektriske egenskaber </vt:lpstr>
      <vt:lpstr>Agenda</vt:lpstr>
      <vt:lpstr>Cheatsheet - dyne</vt:lpstr>
      <vt:lpstr>Agenda</vt:lpstr>
      <vt:lpstr>Surface Anatomy – Blood Supply</vt:lpstr>
      <vt:lpstr>Anterior Surface</vt:lpstr>
      <vt:lpstr>Posterior Blood Supply  (from PDA 70%)</vt:lpstr>
      <vt:lpstr>Posterior Blood Supply</vt:lpstr>
      <vt:lpstr>Valve</vt:lpstr>
      <vt:lpstr>Cross-Sectional Anatomy - The myocardial Wall</vt:lpstr>
      <vt:lpstr>Cross-Sectional Anatomy  Valves</vt:lpstr>
      <vt:lpstr>Cross-Sectional  AV Valves</vt:lpstr>
      <vt:lpstr>Cross-Sectional  Aortic and Pulmonary Valves</vt:lpstr>
      <vt:lpstr>Agenda</vt:lpstr>
      <vt:lpstr>Blood Flow</vt:lpstr>
      <vt:lpstr>The Heart</vt:lpstr>
      <vt:lpstr>Model the heart chamber as sphere</vt:lpstr>
      <vt:lpstr>Solution</vt:lpstr>
      <vt:lpstr>Agenda</vt:lpstr>
      <vt:lpstr>Conductive Pathways Skeletal vs Cardiac Muscle Fibers</vt:lpstr>
      <vt:lpstr>Conductive Pathways Cardiomyocytes</vt:lpstr>
      <vt:lpstr>Conductive Pathways</vt:lpstr>
      <vt:lpstr>Cardiac Action Potentials</vt:lpstr>
      <vt:lpstr>Cardiac Action Potential</vt:lpstr>
      <vt:lpstr>Cardiac Action Potential</vt:lpstr>
      <vt:lpstr>Cardiac Action Potential</vt:lpstr>
      <vt:lpstr>Nernest Diffusion Ligevægts Potentiale</vt:lpstr>
      <vt:lpstr>Øvelse – beregn Nernst ligevægts potentiale </vt:lpstr>
      <vt:lpstr>Cardiac Action Potential</vt:lpstr>
      <vt:lpstr>Cardiac Action Potential (Ventricular myocytes)</vt:lpstr>
      <vt:lpstr>Cardiac Action Potential</vt:lpstr>
      <vt:lpstr>Cardiac Action Potential</vt:lpstr>
      <vt:lpstr>Cardiac Action Potential</vt:lpstr>
      <vt:lpstr>Cardiac Action Potential</vt:lpstr>
      <vt:lpstr>Hogdkin-Huxley in practice</vt:lpstr>
      <vt:lpstr>Agenda</vt:lpstr>
      <vt:lpstr>The ECG</vt:lpstr>
      <vt:lpstr>The ECG</vt:lpstr>
      <vt:lpstr>Vector Loop</vt:lpstr>
      <vt:lpstr>Eindhovens Triangle</vt:lpstr>
      <vt:lpstr>Electrocardiogram</vt:lpstr>
      <vt:lpstr>Eindhovens Triangle</vt:lpstr>
      <vt:lpstr>The ECG - Terminologi</vt:lpstr>
      <vt:lpstr>PowerPoint Presentation</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Siemienski Andersen</dc:creator>
  <cp:lastModifiedBy>Martin Siemienski Andersen</cp:lastModifiedBy>
  <cp:revision>12</cp:revision>
  <cp:lastPrinted>2023-11-06T14:40:04Z</cp:lastPrinted>
  <dcterms:created xsi:type="dcterms:W3CDTF">2021-07-30T11:39:32Z</dcterms:created>
  <dcterms:modified xsi:type="dcterms:W3CDTF">2025-11-19T10:16:44Z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